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75" r:id="rId2"/>
    <p:sldId id="256" r:id="rId3"/>
    <p:sldId id="262" r:id="rId4"/>
    <p:sldId id="263" r:id="rId5"/>
    <p:sldId id="260" r:id="rId6"/>
    <p:sldId id="276" r:id="rId7"/>
    <p:sldId id="258" r:id="rId8"/>
    <p:sldId id="261" r:id="rId9"/>
    <p:sldId id="265" r:id="rId10"/>
    <p:sldId id="264" r:id="rId11"/>
    <p:sldId id="266" r:id="rId12"/>
    <p:sldId id="270" r:id="rId13"/>
    <p:sldId id="277" r:id="rId14"/>
    <p:sldId id="278" r:id="rId15"/>
    <p:sldId id="268" r:id="rId16"/>
    <p:sldId id="272" r:id="rId17"/>
    <p:sldId id="271" r:id="rId18"/>
    <p:sldId id="280" r:id="rId19"/>
    <p:sldId id="281" r:id="rId20"/>
    <p:sldId id="282" r:id="rId21"/>
    <p:sldId id="283" r:id="rId22"/>
    <p:sldId id="284" r:id="rId23"/>
    <p:sldId id="285" r:id="rId24"/>
    <p:sldId id="274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AA2F1-FC86-4B0E-B069-B0DE53A60A82}" v="248" dt="2024-07-15T12:28:14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nak Masih" userId="991edeb57853465c" providerId="LiveId" clId="{C3AAA2F1-FC86-4B0E-B069-B0DE53A60A82}"/>
    <pc:docChg chg="undo redo custSel addSld delSld modSld sldOrd">
      <pc:chgData name="Raunak Masih" userId="991edeb57853465c" providerId="LiveId" clId="{C3AAA2F1-FC86-4B0E-B069-B0DE53A60A82}" dt="2024-07-15T12:28:46.865" v="5007" actId="20577"/>
      <pc:docMkLst>
        <pc:docMk/>
      </pc:docMkLst>
      <pc:sldChg chg="addSp delSp modSp mod modTransition setBg modClrScheme modAnim delDesignElem chgLayout">
        <pc:chgData name="Raunak Masih" userId="991edeb57853465c" providerId="LiveId" clId="{C3AAA2F1-FC86-4B0E-B069-B0DE53A60A82}" dt="2024-07-14T17:16:28.892" v="4865"/>
        <pc:sldMkLst>
          <pc:docMk/>
          <pc:sldMk cId="0" sldId="256"/>
        </pc:sldMkLst>
        <pc:spChg chg="mod ord">
          <ac:chgData name="Raunak Masih" userId="991edeb57853465c" providerId="LiveId" clId="{C3AAA2F1-FC86-4B0E-B069-B0DE53A60A82}" dt="2024-07-14T16:38:54.219" v="4723" actId="20577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Raunak Masih" userId="991edeb57853465c" providerId="LiveId" clId="{C3AAA2F1-FC86-4B0E-B069-B0DE53A60A82}" dt="2024-06-29T13:26:31.500" v="120"/>
          <ac:spMkLst>
            <pc:docMk/>
            <pc:sldMk cId="0" sldId="256"/>
            <ac:spMk id="3" creationId="{00000000-0000-0000-0000-000000000000}"/>
          </ac:spMkLst>
        </pc:spChg>
        <pc:spChg chg="add">
          <ac:chgData name="Raunak Masih" userId="991edeb57853465c" providerId="LiveId" clId="{C3AAA2F1-FC86-4B0E-B069-B0DE53A60A82}" dt="2024-06-29T13:25:48.351" v="111"/>
          <ac:spMkLst>
            <pc:docMk/>
            <pc:sldMk cId="0" sldId="256"/>
            <ac:spMk id="4" creationId="{AB442E77-683E-37FD-5AFA-A9A2C096E650}"/>
          </ac:spMkLst>
        </pc:spChg>
        <pc:spChg chg="add">
          <ac:chgData name="Raunak Masih" userId="991edeb57853465c" providerId="LiveId" clId="{C3AAA2F1-FC86-4B0E-B069-B0DE53A60A82}" dt="2024-06-29T13:26:00.652" v="113"/>
          <ac:spMkLst>
            <pc:docMk/>
            <pc:sldMk cId="0" sldId="256"/>
            <ac:spMk id="5" creationId="{5542E651-22BD-1734-A97F-D3CC9DF48C12}"/>
          </ac:spMkLst>
        </pc:spChg>
        <pc:spChg chg="add del mod">
          <ac:chgData name="Raunak Masih" userId="991edeb57853465c" providerId="LiveId" clId="{C3AAA2F1-FC86-4B0E-B069-B0DE53A60A82}" dt="2024-06-29T13:26:26.478" v="117" actId="21"/>
          <ac:spMkLst>
            <pc:docMk/>
            <pc:sldMk cId="0" sldId="256"/>
            <ac:spMk id="6" creationId="{D6EF46EE-5627-9C6E-3B3A-FEDD846A8B28}"/>
          </ac:spMkLst>
        </pc:spChg>
        <pc:spChg chg="add del mod ord">
          <ac:chgData name="Raunak Masih" userId="991edeb57853465c" providerId="LiveId" clId="{C3AAA2F1-FC86-4B0E-B069-B0DE53A60A82}" dt="2024-07-11T13:02:04.805" v="1711" actId="26606"/>
          <ac:spMkLst>
            <pc:docMk/>
            <pc:sldMk cId="0" sldId="256"/>
            <ac:spMk id="7" creationId="{D6EF46EE-5627-9C6E-3B3A-FEDD846A8B28}"/>
          </ac:spMkLst>
        </pc:spChg>
        <pc:spChg chg="add">
          <ac:chgData name="Raunak Masih" userId="991edeb57853465c" providerId="LiveId" clId="{C3AAA2F1-FC86-4B0E-B069-B0DE53A60A82}" dt="2024-06-29T13:26:48.596" v="122"/>
          <ac:spMkLst>
            <pc:docMk/>
            <pc:sldMk cId="0" sldId="256"/>
            <ac:spMk id="8" creationId="{31E91C7C-5CF9-1817-B213-46C2BAC66A22}"/>
          </ac:spMkLst>
        </pc:spChg>
        <pc:spChg chg="add del mod">
          <ac:chgData name="Raunak Masih" userId="991edeb57853465c" providerId="LiveId" clId="{C3AAA2F1-FC86-4B0E-B069-B0DE53A60A82}" dt="2024-06-29T13:54:19.040" v="254"/>
          <ac:spMkLst>
            <pc:docMk/>
            <pc:sldMk cId="0" sldId="256"/>
            <ac:spMk id="9" creationId="{E1488C59-CC2E-A2CC-BCDB-83D3BBFF483A}"/>
          </ac:spMkLst>
        </pc:spChg>
        <pc:spChg chg="add">
          <ac:chgData name="Raunak Masih" userId="991edeb57853465c" providerId="LiveId" clId="{C3AAA2F1-FC86-4B0E-B069-B0DE53A60A82}" dt="2024-06-29T13:49:44.075" v="142"/>
          <ac:spMkLst>
            <pc:docMk/>
            <pc:sldMk cId="0" sldId="256"/>
            <ac:spMk id="10" creationId="{0CE0F2B3-AB69-BF2C-D7E5-5BC309547161}"/>
          </ac:spMkLst>
        </pc:spChg>
        <pc:spChg chg="add">
          <ac:chgData name="Raunak Masih" userId="991edeb57853465c" providerId="LiveId" clId="{C3AAA2F1-FC86-4B0E-B069-B0DE53A60A82}" dt="2024-06-29T13:50:11.178" v="149"/>
          <ac:spMkLst>
            <pc:docMk/>
            <pc:sldMk cId="0" sldId="256"/>
            <ac:spMk id="11" creationId="{B615E171-C11B-DFE6-7A70-5F23BA76E80A}"/>
          </ac:spMkLst>
        </pc:spChg>
        <pc:spChg chg="add del mod">
          <ac:chgData name="Raunak Masih" userId="991edeb57853465c" providerId="LiveId" clId="{C3AAA2F1-FC86-4B0E-B069-B0DE53A60A82}" dt="2024-06-29T13:54:19.040" v="256"/>
          <ac:spMkLst>
            <pc:docMk/>
            <pc:sldMk cId="0" sldId="256"/>
            <ac:spMk id="12" creationId="{CBE74E99-8B8E-2178-9774-91DA0553D3E7}"/>
          </ac:spMkLst>
        </pc:spChg>
        <pc:spChg chg="add del">
          <ac:chgData name="Raunak Masih" userId="991edeb57853465c" providerId="LiveId" clId="{C3AAA2F1-FC86-4B0E-B069-B0DE53A60A82}" dt="2024-07-11T13:06:54.417" v="1720"/>
          <ac:spMkLst>
            <pc:docMk/>
            <pc:sldMk cId="0" sldId="256"/>
            <ac:spMk id="13" creationId="{9F4444CE-BC8D-4D61-B303-4C05614E62AB}"/>
          </ac:spMkLst>
        </pc:spChg>
        <pc:spChg chg="add del">
          <ac:chgData name="Raunak Masih" userId="991edeb57853465c" providerId="LiveId" clId="{C3AAA2F1-FC86-4B0E-B069-B0DE53A60A82}" dt="2024-07-11T13:06:54.417" v="1720"/>
          <ac:spMkLst>
            <pc:docMk/>
            <pc:sldMk cId="0" sldId="256"/>
            <ac:spMk id="15" creationId="{73772B81-181F-48B7-8826-4D9686D15DF5}"/>
          </ac:spMkLst>
        </pc:spChg>
        <pc:spChg chg="add del">
          <ac:chgData name="Raunak Masih" userId="991edeb57853465c" providerId="LiveId" clId="{C3AAA2F1-FC86-4B0E-B069-B0DE53A60A82}" dt="2024-07-11T13:06:54.417" v="1720"/>
          <ac:spMkLst>
            <pc:docMk/>
            <pc:sldMk cId="0" sldId="256"/>
            <ac:spMk id="17" creationId="{B2205F6E-03C6-4E92-877C-E2482F6599AA}"/>
          </ac:spMkLst>
        </pc:spChg>
        <pc:spChg chg="add del">
          <ac:chgData name="Raunak Masih" userId="991edeb57853465c" providerId="LiveId" clId="{C3AAA2F1-FC86-4B0E-B069-B0DE53A60A82}" dt="2024-07-11T16:35:02.588" v="1844" actId="26606"/>
          <ac:spMkLst>
            <pc:docMk/>
            <pc:sldMk cId="0" sldId="256"/>
            <ac:spMk id="19" creationId="{95F11533-723E-420D-A991-D376E739358E}"/>
          </ac:spMkLst>
        </pc:spChg>
        <pc:spChg chg="add del">
          <ac:chgData name="Raunak Masih" userId="991edeb57853465c" providerId="LiveId" clId="{C3AAA2F1-FC86-4B0E-B069-B0DE53A60A82}" dt="2024-07-11T16:35:02.557" v="1843" actId="26606"/>
          <ac:spMkLst>
            <pc:docMk/>
            <pc:sldMk cId="0" sldId="256"/>
            <ac:spMk id="30" creationId="{95F11533-723E-420D-A991-D376E739358E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6"/>
            <ac:spMk id="36" creationId="{5D2122D3-4056-4C50-B4AC-74BB2940E216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6"/>
            <ac:spMk id="38" creationId="{A7CA9E50-B76A-428A-92C9-9BAC41446DEA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6"/>
            <ac:spMk id="39" creationId="{C85E3F79-81BB-4454-A267-DDCA4282462A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6"/>
            <ac:spMk id="40" creationId="{A1F375A4-17F0-4BA7-B751-68BFAAEC4F7F}"/>
          </ac:spMkLst>
        </pc:spChg>
        <pc:grpChg chg="add del">
          <ac:chgData name="Raunak Masih" userId="991edeb57853465c" providerId="LiveId" clId="{C3AAA2F1-FC86-4B0E-B069-B0DE53A60A82}" dt="2024-07-11T16:35:02.588" v="1844" actId="26606"/>
          <ac:grpSpMkLst>
            <pc:docMk/>
            <pc:sldMk cId="0" sldId="256"/>
            <ac:grpSpMk id="21" creationId="{C60393DE-86F5-4639-9D54-85E166A84348}"/>
          </ac:grpSpMkLst>
        </pc:grpChg>
        <pc:grpChg chg="add del">
          <ac:chgData name="Raunak Masih" userId="991edeb57853465c" providerId="LiveId" clId="{C3AAA2F1-FC86-4B0E-B069-B0DE53A60A82}" dt="2024-07-11T16:35:02.557" v="1843" actId="26606"/>
          <ac:grpSpMkLst>
            <pc:docMk/>
            <pc:sldMk cId="0" sldId="256"/>
            <ac:grpSpMk id="32" creationId="{C60393DE-86F5-4639-9D54-85E166A84348}"/>
          </ac:grpSpMkLst>
        </pc:grpChg>
        <pc:graphicFrameChg chg="add mod modGraphic">
          <ac:chgData name="Raunak Masih" userId="991edeb57853465c" providerId="LiveId" clId="{C3AAA2F1-FC86-4B0E-B069-B0DE53A60A82}" dt="2024-07-11T18:54:53.338" v="4521" actId="20577"/>
          <ac:graphicFrameMkLst>
            <pc:docMk/>
            <pc:sldMk cId="0" sldId="256"/>
            <ac:graphicFrameMk id="14" creationId="{96474994-B6A7-2C22-FA33-EEA423C5566A}"/>
          </ac:graphicFrameMkLst>
        </pc:graphicFrameChg>
        <pc:picChg chg="add del mod">
          <ac:chgData name="Raunak Masih" userId="991edeb57853465c" providerId="LiveId" clId="{C3AAA2F1-FC86-4B0E-B069-B0DE53A60A82}" dt="2024-07-14T17:01:29.443" v="4852"/>
          <ac:picMkLst>
            <pc:docMk/>
            <pc:sldMk cId="0" sldId="256"/>
            <ac:picMk id="6" creationId="{1B016263-1FE9-930D-8CEE-9BD7E4EE9F4B}"/>
          </ac:picMkLst>
        </pc:picChg>
        <pc:picChg chg="add del mod">
          <ac:chgData name="Raunak Masih" userId="991edeb57853465c" providerId="LiveId" clId="{C3AAA2F1-FC86-4B0E-B069-B0DE53A60A82}" dt="2024-07-14T17:02:57.585" v="4854"/>
          <ac:picMkLst>
            <pc:docMk/>
            <pc:sldMk cId="0" sldId="256"/>
            <ac:picMk id="9" creationId="{A9F0D614-89E9-78A1-385F-902595AD6D3B}"/>
          </ac:picMkLst>
        </pc:pic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0" sldId="256"/>
            <ac:picMk id="12" creationId="{BEFCD083-9041-3031-C462-5112DAC06AB2}"/>
          </ac:picMkLst>
        </pc:picChg>
        <pc:picChg chg="add del mod">
          <ac:chgData name="Raunak Masih" userId="991edeb57853465c" providerId="LiveId" clId="{C3AAA2F1-FC86-4B0E-B069-B0DE53A60A82}" dt="2024-07-14T17:06:15.859" v="4858"/>
          <ac:picMkLst>
            <pc:docMk/>
            <pc:sldMk cId="0" sldId="256"/>
            <ac:picMk id="16" creationId="{DD4B04DA-6E70-9C84-A04D-6507D45A3C78}"/>
          </ac:picMkLst>
        </pc:picChg>
        <pc:picChg chg="add del mod">
          <ac:chgData name="Raunak Masih" userId="991edeb57853465c" providerId="LiveId" clId="{C3AAA2F1-FC86-4B0E-B069-B0DE53A60A82}" dt="2024-07-14T17:07:25.568" v="4860"/>
          <ac:picMkLst>
            <pc:docMk/>
            <pc:sldMk cId="0" sldId="256"/>
            <ac:picMk id="19" creationId="{67577D52-EC70-9273-D792-7E87BCAC2B45}"/>
          </ac:picMkLst>
        </pc:picChg>
        <pc:picChg chg="add del mod">
          <ac:chgData name="Raunak Masih" userId="991edeb57853465c" providerId="LiveId" clId="{C3AAA2F1-FC86-4B0E-B069-B0DE53A60A82}" dt="2024-07-14T17:09:07.400" v="4862"/>
          <ac:picMkLst>
            <pc:docMk/>
            <pc:sldMk cId="0" sldId="256"/>
            <ac:picMk id="22" creationId="{422F4536-78B9-DA46-F2F3-604E5ABF03FE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0" sldId="256"/>
            <ac:picMk id="25" creationId="{555E4695-CB3F-A796-88D4-0292C01FA37F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0" sldId="256"/>
            <ac:picMk id="28" creationId="{475BBF49-2012-7286-C930-FF4A93C619D7}"/>
          </ac:picMkLst>
        </pc:picChg>
      </pc:sldChg>
      <pc:sldChg chg="addSp delSp modSp del mod modClrScheme chgLayout">
        <pc:chgData name="Raunak Masih" userId="991edeb57853465c" providerId="LiveId" clId="{C3AAA2F1-FC86-4B0E-B069-B0DE53A60A82}" dt="2024-06-29T14:23:39.838" v="450" actId="2696"/>
        <pc:sldMkLst>
          <pc:docMk/>
          <pc:sldMk cId="0" sldId="257"/>
        </pc:sldMkLst>
        <pc:spChg chg="del mod">
          <ac:chgData name="Raunak Masih" userId="991edeb57853465c" providerId="LiveId" clId="{C3AAA2F1-FC86-4B0E-B069-B0DE53A60A82}" dt="2024-06-29T12:43:27.038" v="28"/>
          <ac:spMkLst>
            <pc:docMk/>
            <pc:sldMk cId="0" sldId="257"/>
            <ac:spMk id="2" creationId="{00000000-0000-0000-0000-000000000000}"/>
          </ac:spMkLst>
        </pc:spChg>
        <pc:spChg chg="add mod ord">
          <ac:chgData name="Raunak Masih" userId="991edeb57853465c" providerId="LiveId" clId="{C3AAA2F1-FC86-4B0E-B069-B0DE53A60A82}" dt="2024-06-29T12:43:59.170" v="47" actId="20577"/>
          <ac:spMkLst>
            <pc:docMk/>
            <pc:sldMk cId="0" sldId="257"/>
            <ac:spMk id="3" creationId="{7C631B52-C119-BEE1-B7B5-A1A33661CAA0}"/>
          </ac:spMkLst>
        </pc:spChg>
        <pc:spChg chg="add mod ord">
          <ac:chgData name="Raunak Masih" userId="991edeb57853465c" providerId="LiveId" clId="{C3AAA2F1-FC86-4B0E-B069-B0DE53A60A82}" dt="2024-06-29T12:44:57.721" v="58" actId="14100"/>
          <ac:spMkLst>
            <pc:docMk/>
            <pc:sldMk cId="0" sldId="257"/>
            <ac:spMk id="4" creationId="{049E6492-A2BE-121A-2A70-1952AB824722}"/>
          </ac:spMkLst>
        </pc:spChg>
      </pc:sldChg>
      <pc:sldChg chg="addSp delSp modSp mod ord modTransition setBg modClrScheme modAnim delDesignElem chgLayout">
        <pc:chgData name="Raunak Masih" userId="991edeb57853465c" providerId="LiveId" clId="{C3AAA2F1-FC86-4B0E-B069-B0DE53A60A82}" dt="2024-07-15T12:28:46.865" v="5007" actId="20577"/>
        <pc:sldMkLst>
          <pc:docMk/>
          <pc:sldMk cId="0" sldId="258"/>
        </pc:sldMkLst>
        <pc:spChg chg="del mod">
          <ac:chgData name="Raunak Masih" userId="991edeb57853465c" providerId="LiveId" clId="{C3AAA2F1-FC86-4B0E-B069-B0DE53A60A82}" dt="2024-06-29T14:38:44.259" v="454"/>
          <ac:spMkLst>
            <pc:docMk/>
            <pc:sldMk cId="0" sldId="258"/>
            <ac:spMk id="2" creationId="{00000000-0000-0000-0000-000000000000}"/>
          </ac:spMkLst>
        </pc:spChg>
        <pc:spChg chg="add">
          <ac:chgData name="Raunak Masih" userId="991edeb57853465c" providerId="LiveId" clId="{C3AAA2F1-FC86-4B0E-B069-B0DE53A60A82}" dt="2024-07-01T19:06:20.013" v="813"/>
          <ac:spMkLst>
            <pc:docMk/>
            <pc:sldMk cId="0" sldId="258"/>
            <ac:spMk id="2" creationId="{5E9D81FF-1246-FEFC-32CB-42A43EFBAD81}"/>
          </ac:spMkLst>
        </pc:spChg>
        <pc:spChg chg="add">
          <ac:chgData name="Raunak Masih" userId="991edeb57853465c" providerId="LiveId" clId="{C3AAA2F1-FC86-4B0E-B069-B0DE53A60A82}" dt="2024-07-03T18:31:27.973" v="920"/>
          <ac:spMkLst>
            <pc:docMk/>
            <pc:sldMk cId="0" sldId="258"/>
            <ac:spMk id="2" creationId="{AD3CE9BB-E5E0-1792-8F6D-365F019EC2BA}"/>
          </ac:spMkLst>
        </pc:spChg>
        <pc:spChg chg="add mod">
          <ac:chgData name="Raunak Masih" userId="991edeb57853465c" providerId="LiveId" clId="{C3AAA2F1-FC86-4B0E-B069-B0DE53A60A82}" dt="2024-07-14T16:56:16.289" v="4819" actId="20577"/>
          <ac:spMkLst>
            <pc:docMk/>
            <pc:sldMk cId="0" sldId="258"/>
            <ac:spMk id="3" creationId="{62182298-ADD4-3EC7-3AC3-629D5A2DA677}"/>
          </ac:spMkLst>
        </pc:spChg>
        <pc:spChg chg="add mod">
          <ac:chgData name="Raunak Masih" userId="991edeb57853465c" providerId="LiveId" clId="{C3AAA2F1-FC86-4B0E-B069-B0DE53A60A82}" dt="2024-07-15T12:28:46.865" v="5007" actId="20577"/>
          <ac:spMkLst>
            <pc:docMk/>
            <pc:sldMk cId="0" sldId="258"/>
            <ac:spMk id="4" creationId="{9AD1C9DC-E121-A51C-0E1E-53596911E845}"/>
          </ac:spMkLst>
        </pc:spChg>
        <pc:spChg chg="add">
          <ac:chgData name="Raunak Masih" userId="991edeb57853465c" providerId="LiveId" clId="{C3AAA2F1-FC86-4B0E-B069-B0DE53A60A82}" dt="2024-06-29T18:04:30.079" v="473"/>
          <ac:spMkLst>
            <pc:docMk/>
            <pc:sldMk cId="0" sldId="258"/>
            <ac:spMk id="5" creationId="{EABE5F61-B492-57A9-3F2C-52D066FC23E7}"/>
          </ac:spMkLst>
        </pc:spChg>
        <pc:spChg chg="add">
          <ac:chgData name="Raunak Masih" userId="991edeb57853465c" providerId="LiveId" clId="{C3AAA2F1-FC86-4B0E-B069-B0DE53A60A82}" dt="2024-06-29T18:04:33.891" v="474"/>
          <ac:spMkLst>
            <pc:docMk/>
            <pc:sldMk cId="0" sldId="258"/>
            <ac:spMk id="6" creationId="{8BEC69AB-5054-46D1-A6C5-63ABAD7177CE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8"/>
            <ac:spMk id="9" creationId="{C44B17FE-2E14-47B6-B5A8-4363DE76952D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8"/>
            <ac:spMk id="11" creationId="{14E53280-E6EB-47D2-B0BB-78B772DC4B90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8"/>
            <ac:spMk id="13" creationId="{E44C4738-31FA-4AA4-9D3A-9B0F0B1F5FBC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0" sldId="258"/>
            <ac:spMk id="15" creationId="{809F3F69-CB9E-4C14-8F9B-7565980C8770}"/>
          </ac:spMkLst>
        </pc:sp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0" sldId="258"/>
            <ac:picMk id="5" creationId="{0C0A3A71-0286-36A8-870C-CFD514100D29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0" sldId="258"/>
            <ac:picMk id="10" creationId="{C89BB5B0-DB8D-306F-4639-D84F33B71EFE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0" sldId="258"/>
            <ac:picMk id="17" creationId="{E7337842-F0DD-565A-94FE-3A5861103492}"/>
          </ac:picMkLst>
        </pc:picChg>
      </pc:sldChg>
      <pc:sldChg chg="addSp delSp modSp del mod ord setBg modClrScheme chgLayout">
        <pc:chgData name="Raunak Masih" userId="991edeb57853465c" providerId="LiveId" clId="{C3AAA2F1-FC86-4B0E-B069-B0DE53A60A82}" dt="2024-06-29T14:23:31.146" v="449" actId="2696"/>
        <pc:sldMkLst>
          <pc:docMk/>
          <pc:sldMk cId="0" sldId="259"/>
        </pc:sldMkLst>
        <pc:spChg chg="add mod ord">
          <ac:chgData name="Raunak Masih" userId="991edeb57853465c" providerId="LiveId" clId="{C3AAA2F1-FC86-4B0E-B069-B0DE53A60A82}" dt="2024-06-29T13:59:18.849" v="320" actId="27636"/>
          <ac:spMkLst>
            <pc:docMk/>
            <pc:sldMk cId="0" sldId="259"/>
            <ac:spMk id="2" creationId="{728EFCF7-17C8-2453-74A2-5B129FCCBC02}"/>
          </ac:spMkLst>
        </pc:spChg>
        <pc:spChg chg="add mod ord">
          <ac:chgData name="Raunak Masih" userId="991edeb57853465c" providerId="LiveId" clId="{C3AAA2F1-FC86-4B0E-B069-B0DE53A60A82}" dt="2024-06-29T13:07:39.742" v="109" actId="14100"/>
          <ac:spMkLst>
            <pc:docMk/>
            <pc:sldMk cId="0" sldId="259"/>
            <ac:spMk id="3" creationId="{D5655BB9-35AB-4E56-FCED-E4AE8D55A6A6}"/>
          </ac:spMkLst>
        </pc:spChg>
        <pc:picChg chg="add del mod">
          <ac:chgData name="Raunak Masih" userId="991edeb57853465c" providerId="LiveId" clId="{C3AAA2F1-FC86-4B0E-B069-B0DE53A60A82}" dt="2024-06-29T13:57:24.362" v="283" actId="21"/>
          <ac:picMkLst>
            <pc:docMk/>
            <pc:sldMk cId="0" sldId="259"/>
            <ac:picMk id="5" creationId="{F042C56B-E8DD-69A9-1056-1A3705DFC29A}"/>
          </ac:picMkLst>
        </pc:picChg>
        <pc:picChg chg="del mod ord">
          <ac:chgData name="Raunak Masih" userId="991edeb57853465c" providerId="LiveId" clId="{C3AAA2F1-FC86-4B0E-B069-B0DE53A60A82}" dt="2024-06-29T13:06:38.503" v="79" actId="21"/>
          <ac:picMkLst>
            <pc:docMk/>
            <pc:sldMk cId="0" sldId="259"/>
            <ac:picMk id="1026" creationId="{00000000-0000-0000-0000-000000000000}"/>
          </ac:picMkLst>
        </pc:picChg>
      </pc:sldChg>
      <pc:sldChg chg="addSp delSp modSp mod modTransition modAnim">
        <pc:chgData name="Raunak Masih" userId="991edeb57853465c" providerId="LiveId" clId="{C3AAA2F1-FC86-4B0E-B069-B0DE53A60A82}" dt="2024-07-14T17:16:28.892" v="4865"/>
        <pc:sldMkLst>
          <pc:docMk/>
          <pc:sldMk cId="0" sldId="260"/>
        </pc:sldMkLst>
        <pc:spChg chg="add mod">
          <ac:chgData name="Raunak Masih" userId="991edeb57853465c" providerId="LiveId" clId="{C3AAA2F1-FC86-4B0E-B069-B0DE53A60A82}" dt="2024-07-14T16:51:29.600" v="4811"/>
          <ac:spMkLst>
            <pc:docMk/>
            <pc:sldMk cId="0" sldId="260"/>
            <ac:spMk id="2" creationId="{EDA711B7-D574-26E7-36B2-01BF8347C9B9}"/>
          </ac:spMkLst>
        </pc:spChg>
        <pc:picChg chg="add del mod">
          <ac:chgData name="Raunak Masih" userId="991edeb57853465c" providerId="LiveId" clId="{C3AAA2F1-FC86-4B0E-B069-B0DE53A60A82}" dt="2024-07-14T17:02:57.585" v="4854"/>
          <ac:picMkLst>
            <pc:docMk/>
            <pc:sldMk cId="0" sldId="260"/>
            <ac:picMk id="4" creationId="{3B830473-DA7F-32A2-97BC-D673C2E34615}"/>
          </ac:picMkLst>
        </pc:pic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0" sldId="260"/>
            <ac:picMk id="8" creationId="{173F354D-A6DD-9600-9FF3-E07831845B3B}"/>
          </ac:picMkLst>
        </pc:picChg>
        <pc:picChg chg="add del mod">
          <ac:chgData name="Raunak Masih" userId="991edeb57853465c" providerId="LiveId" clId="{C3AAA2F1-FC86-4B0E-B069-B0DE53A60A82}" dt="2024-07-14T17:06:15.859" v="4858"/>
          <ac:picMkLst>
            <pc:docMk/>
            <pc:sldMk cId="0" sldId="260"/>
            <ac:picMk id="10" creationId="{F5AACE69-2707-2AE3-4CC6-BE2BBA0A536C}"/>
          </ac:picMkLst>
        </pc:picChg>
        <pc:picChg chg="add del mod">
          <ac:chgData name="Raunak Masih" userId="991edeb57853465c" providerId="LiveId" clId="{C3AAA2F1-FC86-4B0E-B069-B0DE53A60A82}" dt="2024-07-14T17:07:25.568" v="4860"/>
          <ac:picMkLst>
            <pc:docMk/>
            <pc:sldMk cId="0" sldId="260"/>
            <ac:picMk id="14" creationId="{CFF5C1ED-37C6-5852-00FD-2612AC730AFD}"/>
          </ac:picMkLst>
        </pc:picChg>
        <pc:picChg chg="add del mod">
          <ac:chgData name="Raunak Masih" userId="991edeb57853465c" providerId="LiveId" clId="{C3AAA2F1-FC86-4B0E-B069-B0DE53A60A82}" dt="2024-07-14T17:09:07.400" v="4862"/>
          <ac:picMkLst>
            <pc:docMk/>
            <pc:sldMk cId="0" sldId="260"/>
            <ac:picMk id="18" creationId="{D20BA5F8-50B4-C24D-4641-D791135FDEAF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0" sldId="260"/>
            <ac:picMk id="22" creationId="{C4DFFA7D-113F-F76F-947F-EDF048CD4FE5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0" sldId="260"/>
            <ac:picMk id="24" creationId="{544F54C6-9C06-4401-CF49-462CC974869E}"/>
          </ac:picMkLst>
        </pc:picChg>
        <pc:picChg chg="mod">
          <ac:chgData name="Raunak Masih" userId="991edeb57853465c" providerId="LiveId" clId="{C3AAA2F1-FC86-4B0E-B069-B0DE53A60A82}" dt="2024-07-11T13:08:07.113" v="1730" actId="1076"/>
          <ac:picMkLst>
            <pc:docMk/>
            <pc:sldMk cId="0" sldId="260"/>
            <ac:picMk id="2050" creationId="{00000000-0000-0000-0000-000000000000}"/>
          </ac:picMkLst>
        </pc:picChg>
      </pc:sldChg>
      <pc:sldChg chg="addSp modSp mod modTransition modClrScheme chgLayout">
        <pc:chgData name="Raunak Masih" userId="991edeb57853465c" providerId="LiveId" clId="{C3AAA2F1-FC86-4B0E-B069-B0DE53A60A82}" dt="2024-07-14T17:16:28.892" v="4865"/>
        <pc:sldMkLst>
          <pc:docMk/>
          <pc:sldMk cId="0" sldId="261"/>
        </pc:sldMkLst>
        <pc:spChg chg="add mod ord">
          <ac:chgData name="Raunak Masih" userId="991edeb57853465c" providerId="LiveId" clId="{C3AAA2F1-FC86-4B0E-B069-B0DE53A60A82}" dt="2024-07-11T17:26:55.918" v="2583" actId="20577"/>
          <ac:spMkLst>
            <pc:docMk/>
            <pc:sldMk cId="0" sldId="261"/>
            <ac:spMk id="2" creationId="{1B085598-01F9-3E57-A6EC-AF3309BF07F2}"/>
          </ac:spMkLst>
        </pc:spChg>
        <pc:spChg chg="mod">
          <ac:chgData name="Raunak Masih" userId="991edeb57853465c" providerId="LiveId" clId="{C3AAA2F1-FC86-4B0E-B069-B0DE53A60A82}" dt="2024-07-11T17:13:31.279" v="2175" actId="1076"/>
          <ac:spMkLst>
            <pc:docMk/>
            <pc:sldMk cId="0" sldId="261"/>
            <ac:spMk id="3" creationId="{00000000-0000-0000-0000-000000000000}"/>
          </ac:spMkLst>
        </pc:spChg>
        <pc:spChg chg="add mod ord">
          <ac:chgData name="Raunak Masih" userId="991edeb57853465c" providerId="LiveId" clId="{C3AAA2F1-FC86-4B0E-B069-B0DE53A60A82}" dt="2024-07-11T18:58:24.617" v="4581" actId="20577"/>
          <ac:spMkLst>
            <pc:docMk/>
            <pc:sldMk cId="0" sldId="261"/>
            <ac:spMk id="4" creationId="{AD4FE13C-FEF2-4679-910F-A60A9D3C600E}"/>
          </ac:spMkLst>
        </pc:spChg>
        <pc:spChg chg="add">
          <ac:chgData name="Raunak Masih" userId="991edeb57853465c" providerId="LiveId" clId="{C3AAA2F1-FC86-4B0E-B069-B0DE53A60A82}" dt="2024-07-03T19:17:20.062" v="948"/>
          <ac:spMkLst>
            <pc:docMk/>
            <pc:sldMk cId="0" sldId="261"/>
            <ac:spMk id="5" creationId="{CAF24C9E-EA51-93A5-B982-B9D2EB39F7B4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0" sldId="261"/>
            <ac:picMk id="6" creationId="{28F7697A-8569-DD8D-9565-B0FCAE08D27A}"/>
          </ac:picMkLst>
        </pc:picChg>
      </pc:sldChg>
      <pc:sldChg chg="addSp delSp modSp new mod modTransition setBg modAnim delDesignElem">
        <pc:chgData name="Raunak Masih" userId="991edeb57853465c" providerId="LiveId" clId="{C3AAA2F1-FC86-4B0E-B069-B0DE53A60A82}" dt="2024-07-14T17:16:28.892" v="4865"/>
        <pc:sldMkLst>
          <pc:docMk/>
          <pc:sldMk cId="148689638" sldId="262"/>
        </pc:sldMkLst>
        <pc:spChg chg="mod">
          <ac:chgData name="Raunak Masih" userId="991edeb57853465c" providerId="LiveId" clId="{C3AAA2F1-FC86-4B0E-B069-B0DE53A60A82}" dt="2024-07-11T16:30:12.926" v="1803" actId="1076"/>
          <ac:spMkLst>
            <pc:docMk/>
            <pc:sldMk cId="148689638" sldId="262"/>
            <ac:spMk id="2" creationId="{0922B808-2E72-3019-114D-1E015B6D4344}"/>
          </ac:spMkLst>
        </pc:spChg>
        <pc:spChg chg="del">
          <ac:chgData name="Raunak Masih" userId="991edeb57853465c" providerId="LiveId" clId="{C3AAA2F1-FC86-4B0E-B069-B0DE53A60A82}" dt="2024-06-29T13:57:27.409" v="284"/>
          <ac:spMkLst>
            <pc:docMk/>
            <pc:sldMk cId="148689638" sldId="262"/>
            <ac:spMk id="3" creationId="{76462C84-69B0-1652-C64C-67F7EAAE1B2B}"/>
          </ac:spMkLst>
        </pc:spChg>
        <pc:spChg chg="add del mod">
          <ac:chgData name="Raunak Masih" userId="991edeb57853465c" providerId="LiveId" clId="{C3AAA2F1-FC86-4B0E-B069-B0DE53A60A82}" dt="2024-06-29T13:58:16.821" v="290"/>
          <ac:spMkLst>
            <pc:docMk/>
            <pc:sldMk cId="148689638" sldId="262"/>
            <ac:spMk id="4" creationId="{B39EFD21-E785-F1D9-048F-E5317D0545CE}"/>
          </ac:spMkLst>
        </pc:spChg>
        <pc:spChg chg="add mod">
          <ac:chgData name="Raunak Masih" userId="991edeb57853465c" providerId="LiveId" clId="{C3AAA2F1-FC86-4B0E-B069-B0DE53A60A82}" dt="2024-07-14T16:39:15.812" v="4728" actId="20577"/>
          <ac:spMkLst>
            <pc:docMk/>
            <pc:sldMk cId="148689638" sldId="262"/>
            <ac:spMk id="6" creationId="{8E3E2427-E75D-4FFB-7090-1A22BF8EF6DF}"/>
          </ac:spMkLst>
        </pc:spChg>
        <pc:spChg chg="add del">
          <ac:chgData name="Raunak Masih" userId="991edeb57853465c" providerId="LiveId" clId="{C3AAA2F1-FC86-4B0E-B069-B0DE53A60A82}" dt="2024-07-11T12:58:26.552" v="1673"/>
          <ac:spMkLst>
            <pc:docMk/>
            <pc:sldMk cId="148689638" sldId="262"/>
            <ac:spMk id="10" creationId="{A4AC5506-6312-4701-8D3C-40187889A947}"/>
          </ac:spMkLst>
        </pc:spChg>
        <pc:spChg chg="add del">
          <ac:chgData name="Raunak Masih" userId="991edeb57853465c" providerId="LiveId" clId="{C3AAA2F1-FC86-4B0E-B069-B0DE53A60A82}" dt="2024-07-11T16:18:05.780" v="1748"/>
          <ac:spMkLst>
            <pc:docMk/>
            <pc:sldMk cId="148689638" sldId="262"/>
            <ac:spMk id="27" creationId="{2E2C404C-D4AE-4C1C-A675-EF7605842EA7}"/>
          </ac:spMkLst>
        </pc:spChg>
        <pc:grpChg chg="add del">
          <ac:chgData name="Raunak Masih" userId="991edeb57853465c" providerId="LiveId" clId="{C3AAA2F1-FC86-4B0E-B069-B0DE53A60A82}" dt="2024-07-11T16:18:05.780" v="1748"/>
          <ac:grpSpMkLst>
            <pc:docMk/>
            <pc:sldMk cId="148689638" sldId="262"/>
            <ac:grpSpMk id="8" creationId="{70F82E3E-E291-4077-9561-D03BD8817A6B}"/>
          </ac:grpSpMkLst>
        </pc:grpChg>
        <pc:grpChg chg="add del">
          <ac:chgData name="Raunak Masih" userId="991edeb57853465c" providerId="LiveId" clId="{C3AAA2F1-FC86-4B0E-B069-B0DE53A60A82}" dt="2024-07-11T13:06:54.417" v="1720"/>
          <ac:grpSpMkLst>
            <pc:docMk/>
            <pc:sldMk cId="148689638" sldId="262"/>
            <ac:grpSpMk id="11" creationId="{B4DE830A-B531-4A3B-96F6-0ECE88B08555}"/>
          </ac:grpSpMkLst>
        </pc:grpChg>
        <pc:grpChg chg="add del">
          <ac:chgData name="Raunak Masih" userId="991edeb57853465c" providerId="LiveId" clId="{C3AAA2F1-FC86-4B0E-B069-B0DE53A60A82}" dt="2024-07-11T16:18:05.780" v="1748"/>
          <ac:grpSpMkLst>
            <pc:docMk/>
            <pc:sldMk cId="148689638" sldId="262"/>
            <ac:grpSpMk id="30" creationId="{4A8983F0-7B3A-4418-8701-68E9CA2AED3A}"/>
          </ac:grpSpMkLst>
        </pc:grpChg>
        <pc:picChg chg="add del mod">
          <ac:chgData name="Raunak Masih" userId="991edeb57853465c" providerId="LiveId" clId="{C3AAA2F1-FC86-4B0E-B069-B0DE53A60A82}" dt="2024-07-14T17:01:29.443" v="4852"/>
          <ac:picMkLst>
            <pc:docMk/>
            <pc:sldMk cId="148689638" sldId="262"/>
            <ac:picMk id="4" creationId="{224D49CE-7D37-5590-B38A-6B25B101699B}"/>
          </ac:picMkLst>
        </pc:picChg>
        <pc:picChg chg="add mod ord">
          <ac:chgData name="Raunak Masih" userId="991edeb57853465c" providerId="LiveId" clId="{C3AAA2F1-FC86-4B0E-B069-B0DE53A60A82}" dt="2024-07-11T16:30:20.170" v="1806" actId="14100"/>
          <ac:picMkLst>
            <pc:docMk/>
            <pc:sldMk cId="148689638" sldId="262"/>
            <ac:picMk id="5" creationId="{F042C56B-E8DD-69A9-1056-1A3705DFC29A}"/>
          </ac:picMkLst>
        </pc:picChg>
        <pc:picChg chg="add del mod">
          <ac:chgData name="Raunak Masih" userId="991edeb57853465c" providerId="LiveId" clId="{C3AAA2F1-FC86-4B0E-B069-B0DE53A60A82}" dt="2024-07-14T17:02:57.585" v="4854"/>
          <ac:picMkLst>
            <pc:docMk/>
            <pc:sldMk cId="148689638" sldId="262"/>
            <ac:picMk id="8" creationId="{06756145-0B5F-F186-F88D-172E53D0C322}"/>
          </ac:picMkLst>
        </pc:pic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148689638" sldId="262"/>
            <ac:picMk id="10" creationId="{6A483FA6-8C1C-A446-C46F-75B12719BD4E}"/>
          </ac:picMkLst>
        </pc:picChg>
        <pc:picChg chg="add del mod">
          <ac:chgData name="Raunak Masih" userId="991edeb57853465c" providerId="LiveId" clId="{C3AAA2F1-FC86-4B0E-B069-B0DE53A60A82}" dt="2024-07-14T17:06:15.859" v="4858"/>
          <ac:picMkLst>
            <pc:docMk/>
            <pc:sldMk cId="148689638" sldId="262"/>
            <ac:picMk id="12" creationId="{E667FF1E-7593-F0EF-DB86-54EBADAEC664}"/>
          </ac:picMkLst>
        </pc:picChg>
        <pc:picChg chg="add del mod">
          <ac:chgData name="Raunak Masih" userId="991edeb57853465c" providerId="LiveId" clId="{C3AAA2F1-FC86-4B0E-B069-B0DE53A60A82}" dt="2024-07-14T17:07:25.568" v="4860"/>
          <ac:picMkLst>
            <pc:docMk/>
            <pc:sldMk cId="148689638" sldId="262"/>
            <ac:picMk id="14" creationId="{6463521B-D63C-C799-6DB1-A3CA1304EFFF}"/>
          </ac:picMkLst>
        </pc:picChg>
        <pc:picChg chg="add del mod">
          <ac:chgData name="Raunak Masih" userId="991edeb57853465c" providerId="LiveId" clId="{C3AAA2F1-FC86-4B0E-B069-B0DE53A60A82}" dt="2024-07-14T17:09:07.400" v="4862"/>
          <ac:picMkLst>
            <pc:docMk/>
            <pc:sldMk cId="148689638" sldId="262"/>
            <ac:picMk id="16" creationId="{4DCFDBB2-568F-B786-17E9-76C894E0C9C5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148689638" sldId="262"/>
            <ac:picMk id="18" creationId="{3855D876-3C2F-EEF4-5D5A-EF194090E5B7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148689638" sldId="262"/>
            <ac:picMk id="20" creationId="{F6C8B999-138E-090A-1E24-538C6EA50B90}"/>
          </ac:picMkLst>
        </pc:picChg>
        <pc:cxnChg chg="add del">
          <ac:chgData name="Raunak Masih" userId="991edeb57853465c" providerId="LiveId" clId="{C3AAA2F1-FC86-4B0E-B069-B0DE53A60A82}" dt="2024-07-11T16:18:05.780" v="1748"/>
          <ac:cxnSpMkLst>
            <pc:docMk/>
            <pc:sldMk cId="148689638" sldId="262"/>
            <ac:cxnSpMk id="28" creationId="{9A5BFCFB-CCDF-43A8-888F-E16CF73D2F8D}"/>
          </ac:cxnSpMkLst>
        </pc:cxnChg>
        <pc:cxnChg chg="add del">
          <ac:chgData name="Raunak Masih" userId="991edeb57853465c" providerId="LiveId" clId="{C3AAA2F1-FC86-4B0E-B069-B0DE53A60A82}" dt="2024-07-11T16:18:05.780" v="1748"/>
          <ac:cxnSpMkLst>
            <pc:docMk/>
            <pc:sldMk cId="148689638" sldId="262"/>
            <ac:cxnSpMk id="29" creationId="{A3B8160F-915C-485D-B2FB-ACDDE0E82276}"/>
          </ac:cxnSpMkLst>
        </pc:cxnChg>
      </pc:sldChg>
      <pc:sldChg chg="addSp delSp modSp new mod modTransition setBg modAnim delDesignElem">
        <pc:chgData name="Raunak Masih" userId="991edeb57853465c" providerId="LiveId" clId="{C3AAA2F1-FC86-4B0E-B069-B0DE53A60A82}" dt="2024-07-14T17:16:28.892" v="4865"/>
        <pc:sldMkLst>
          <pc:docMk/>
          <pc:sldMk cId="1935615017" sldId="263"/>
        </pc:sldMkLst>
        <pc:spChg chg="mod">
          <ac:chgData name="Raunak Masih" userId="991edeb57853465c" providerId="LiveId" clId="{C3AAA2F1-FC86-4B0E-B069-B0DE53A60A82}" dt="2024-07-14T16:39:33.841" v="4738" actId="20577"/>
          <ac:spMkLst>
            <pc:docMk/>
            <pc:sldMk cId="1935615017" sldId="263"/>
            <ac:spMk id="2" creationId="{5AA7BF9D-9B2A-1E72-3040-03E4EEA87FB1}"/>
          </ac:spMkLst>
        </pc:spChg>
        <pc:spChg chg="mod">
          <ac:chgData name="Raunak Masih" userId="991edeb57853465c" providerId="LiveId" clId="{C3AAA2F1-FC86-4B0E-B069-B0DE53A60A82}" dt="2024-07-11T18:50:50.253" v="4476" actId="14100"/>
          <ac:spMkLst>
            <pc:docMk/>
            <pc:sldMk cId="1935615017" sldId="263"/>
            <ac:spMk id="3" creationId="{05591C2F-901D-4E20-3A65-8B378BCA6845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1935615017" sldId="263"/>
            <ac:spMk id="8" creationId="{C44B17FE-2E14-47B6-B5A8-4363DE76952D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1935615017" sldId="263"/>
            <ac:spMk id="10" creationId="{14E53280-E6EB-47D2-B0BB-78B772DC4B90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1935615017" sldId="263"/>
            <ac:spMk id="12" creationId="{E44C4738-31FA-4AA4-9D3A-9B0F0B1F5FBC}"/>
          </ac:spMkLst>
        </pc:spChg>
        <pc:spChg chg="add del">
          <ac:chgData name="Raunak Masih" userId="991edeb57853465c" providerId="LiveId" clId="{C3AAA2F1-FC86-4B0E-B069-B0DE53A60A82}" dt="2024-07-11T16:48:38.062" v="1915"/>
          <ac:spMkLst>
            <pc:docMk/>
            <pc:sldMk cId="1935615017" sldId="263"/>
            <ac:spMk id="14" creationId="{809F3F69-CB9E-4C14-8F9B-7565980C8770}"/>
          </ac:spMkLst>
        </pc:spChg>
        <pc:picChg chg="add del mod">
          <ac:chgData name="Raunak Masih" userId="991edeb57853465c" providerId="LiveId" clId="{C3AAA2F1-FC86-4B0E-B069-B0DE53A60A82}" dt="2024-07-14T17:01:29.443" v="4852"/>
          <ac:picMkLst>
            <pc:docMk/>
            <pc:sldMk cId="1935615017" sldId="263"/>
            <ac:picMk id="5" creationId="{ABA6A9E9-39C5-C2C2-0611-77DA858DE950}"/>
          </ac:picMkLst>
        </pc:picChg>
        <pc:picChg chg="add del mod">
          <ac:chgData name="Raunak Masih" userId="991edeb57853465c" providerId="LiveId" clId="{C3AAA2F1-FC86-4B0E-B069-B0DE53A60A82}" dt="2024-07-14T17:02:57.585" v="4854"/>
          <ac:picMkLst>
            <pc:docMk/>
            <pc:sldMk cId="1935615017" sldId="263"/>
            <ac:picMk id="11" creationId="{F37E1F31-CE5D-0E01-1C7D-A018D4BB3663}"/>
          </ac:picMkLst>
        </pc:pic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1935615017" sldId="263"/>
            <ac:picMk id="15" creationId="{E1455379-049C-F3CC-A6CD-3A340D98B370}"/>
          </ac:picMkLst>
        </pc:picChg>
        <pc:picChg chg="add del mod">
          <ac:chgData name="Raunak Masih" userId="991edeb57853465c" providerId="LiveId" clId="{C3AAA2F1-FC86-4B0E-B069-B0DE53A60A82}" dt="2024-07-14T17:06:15.859" v="4858"/>
          <ac:picMkLst>
            <pc:docMk/>
            <pc:sldMk cId="1935615017" sldId="263"/>
            <ac:picMk id="17" creationId="{B618820F-E0A2-E9E7-577F-E5FF0806246E}"/>
          </ac:picMkLst>
        </pc:picChg>
        <pc:picChg chg="add del mod">
          <ac:chgData name="Raunak Masih" userId="991edeb57853465c" providerId="LiveId" clId="{C3AAA2F1-FC86-4B0E-B069-B0DE53A60A82}" dt="2024-07-14T17:07:25.568" v="4860"/>
          <ac:picMkLst>
            <pc:docMk/>
            <pc:sldMk cId="1935615017" sldId="263"/>
            <ac:picMk id="19" creationId="{9BA607B4-61E1-ECD2-50CF-537E95EC97C2}"/>
          </ac:picMkLst>
        </pc:picChg>
        <pc:picChg chg="add del mod">
          <ac:chgData name="Raunak Masih" userId="991edeb57853465c" providerId="LiveId" clId="{C3AAA2F1-FC86-4B0E-B069-B0DE53A60A82}" dt="2024-07-14T17:09:07.400" v="4862"/>
          <ac:picMkLst>
            <pc:docMk/>
            <pc:sldMk cId="1935615017" sldId="263"/>
            <ac:picMk id="21" creationId="{8F1F18C2-A83A-C7C6-DA45-307427ABEFDE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1935615017" sldId="263"/>
            <ac:picMk id="23" creationId="{2F336BB5-294A-62CD-133B-6DC45A031267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1935615017" sldId="263"/>
            <ac:picMk id="25" creationId="{D19BCB91-D23F-CAA7-47FB-587C3CCFDEAB}"/>
          </ac:picMkLst>
        </pc:picChg>
      </pc:sldChg>
      <pc:sldChg chg="addSp delSp modSp new mod modTransition setBg">
        <pc:chgData name="Raunak Masih" userId="991edeb57853465c" providerId="LiveId" clId="{C3AAA2F1-FC86-4B0E-B069-B0DE53A60A82}" dt="2024-07-14T17:16:28.892" v="4865"/>
        <pc:sldMkLst>
          <pc:docMk/>
          <pc:sldMk cId="4153636405" sldId="264"/>
        </pc:sldMkLst>
        <pc:spChg chg="mod">
          <ac:chgData name="Raunak Masih" userId="991edeb57853465c" providerId="LiveId" clId="{C3AAA2F1-FC86-4B0E-B069-B0DE53A60A82}" dt="2024-07-11T17:22:39.708" v="2555" actId="113"/>
          <ac:spMkLst>
            <pc:docMk/>
            <pc:sldMk cId="4153636405" sldId="264"/>
            <ac:spMk id="2" creationId="{4D5CFC2C-E09D-3CA3-11D0-B65CC4615CCF}"/>
          </ac:spMkLst>
        </pc:spChg>
        <pc:spChg chg="add del mod">
          <ac:chgData name="Raunak Masih" userId="991edeb57853465c" providerId="LiveId" clId="{C3AAA2F1-FC86-4B0E-B069-B0DE53A60A82}" dt="2024-07-11T17:22:16.956" v="2551" actId="26606"/>
          <ac:spMkLst>
            <pc:docMk/>
            <pc:sldMk cId="4153636405" sldId="264"/>
            <ac:spMk id="3" creationId="{C806A141-C938-3EAD-8A71-115E47FD4523}"/>
          </ac:spMkLst>
        </pc:spChg>
        <pc:spChg chg="add">
          <ac:chgData name="Raunak Masih" userId="991edeb57853465c" providerId="LiveId" clId="{C3AAA2F1-FC86-4B0E-B069-B0DE53A60A82}" dt="2024-07-04T14:38:09.387" v="1020"/>
          <ac:spMkLst>
            <pc:docMk/>
            <pc:sldMk cId="4153636405" sldId="264"/>
            <ac:spMk id="4" creationId="{2245ED68-6EA0-E10D-C11A-43BF9B9F8336}"/>
          </ac:spMkLst>
        </pc:spChg>
        <pc:spChg chg="add mod">
          <ac:chgData name="Raunak Masih" userId="991edeb57853465c" providerId="LiveId" clId="{C3AAA2F1-FC86-4B0E-B069-B0DE53A60A82}" dt="2024-06-30T20:07:54.311" v="613"/>
          <ac:spMkLst>
            <pc:docMk/>
            <pc:sldMk cId="4153636405" sldId="264"/>
            <ac:spMk id="4" creationId="{439B93C0-2F1E-F41C-22B9-38DCF6AD8900}"/>
          </ac:spMkLst>
        </pc:spChg>
        <pc:spChg chg="add">
          <ac:chgData name="Raunak Masih" userId="991edeb57853465c" providerId="LiveId" clId="{C3AAA2F1-FC86-4B0E-B069-B0DE53A60A82}" dt="2024-06-30T20:08:35.899" v="620"/>
          <ac:spMkLst>
            <pc:docMk/>
            <pc:sldMk cId="4153636405" sldId="264"/>
            <ac:spMk id="5" creationId="{CD2D6174-2E3F-57D0-AF77-61298D0121EB}"/>
          </ac:spMkLst>
        </pc:spChg>
        <pc:spChg chg="add">
          <ac:chgData name="Raunak Masih" userId="991edeb57853465c" providerId="LiveId" clId="{C3AAA2F1-FC86-4B0E-B069-B0DE53A60A82}" dt="2024-07-04T14:39:03.882" v="1030"/>
          <ac:spMkLst>
            <pc:docMk/>
            <pc:sldMk cId="4153636405" sldId="264"/>
            <ac:spMk id="5" creationId="{D192FE37-0B7D-36A5-4E9E-E745F78A177B}"/>
          </ac:spMkLst>
        </pc:spChg>
        <pc:spChg chg="add">
          <ac:chgData name="Raunak Masih" userId="991edeb57853465c" providerId="LiveId" clId="{C3AAA2F1-FC86-4B0E-B069-B0DE53A60A82}" dt="2024-06-30T20:09:04.105" v="626"/>
          <ac:spMkLst>
            <pc:docMk/>
            <pc:sldMk cId="4153636405" sldId="264"/>
            <ac:spMk id="6" creationId="{518BB023-EBE5-5B23-840B-869E1E46BB86}"/>
          </ac:spMkLst>
        </pc:spChg>
        <pc:spChg chg="add">
          <ac:chgData name="Raunak Masih" userId="991edeb57853465c" providerId="LiveId" clId="{C3AAA2F1-FC86-4B0E-B069-B0DE53A60A82}" dt="2024-06-30T20:10:05.644" v="643"/>
          <ac:spMkLst>
            <pc:docMk/>
            <pc:sldMk cId="4153636405" sldId="264"/>
            <ac:spMk id="7" creationId="{4405AE81-03F9-8F7E-9FAB-FC5C466678EC}"/>
          </ac:spMkLst>
        </pc:spChg>
        <pc:spChg chg="add">
          <ac:chgData name="Raunak Masih" userId="991edeb57853465c" providerId="LiveId" clId="{C3AAA2F1-FC86-4B0E-B069-B0DE53A60A82}" dt="2024-07-11T17:22:16.956" v="2551" actId="26606"/>
          <ac:spMkLst>
            <pc:docMk/>
            <pc:sldMk cId="4153636405" sldId="264"/>
            <ac:spMk id="9" creationId="{A7CA9E50-B76A-428A-92C9-9BAC41446DEA}"/>
          </ac:spMkLst>
        </pc:spChg>
        <pc:spChg chg="add">
          <ac:chgData name="Raunak Masih" userId="991edeb57853465c" providerId="LiveId" clId="{C3AAA2F1-FC86-4B0E-B069-B0DE53A60A82}" dt="2024-07-11T17:22:16.956" v="2551" actId="26606"/>
          <ac:spMkLst>
            <pc:docMk/>
            <pc:sldMk cId="4153636405" sldId="264"/>
            <ac:spMk id="11" creationId="{C85E3F79-81BB-4454-A267-DDCA4282462A}"/>
          </ac:spMkLst>
        </pc:spChg>
        <pc:spChg chg="add">
          <ac:chgData name="Raunak Masih" userId="991edeb57853465c" providerId="LiveId" clId="{C3AAA2F1-FC86-4B0E-B069-B0DE53A60A82}" dt="2024-07-11T17:22:16.956" v="2551" actId="26606"/>
          <ac:spMkLst>
            <pc:docMk/>
            <pc:sldMk cId="4153636405" sldId="264"/>
            <ac:spMk id="13" creationId="{A1F375A4-17F0-4BA7-B751-68BFAAEC4F7F}"/>
          </ac:spMkLst>
        </pc:spChg>
        <pc:spChg chg="add">
          <ac:chgData name="Raunak Masih" userId="991edeb57853465c" providerId="LiveId" clId="{C3AAA2F1-FC86-4B0E-B069-B0DE53A60A82}" dt="2024-07-11T17:22:16.956" v="2551" actId="26606"/>
          <ac:spMkLst>
            <pc:docMk/>
            <pc:sldMk cId="4153636405" sldId="264"/>
            <ac:spMk id="15" creationId="{5D2122D3-4056-4C50-B4AC-74BB2940E216}"/>
          </ac:spMkLst>
        </pc:spChg>
        <pc:graphicFrameChg chg="add mod">
          <ac:chgData name="Raunak Masih" userId="991edeb57853465c" providerId="LiveId" clId="{C3AAA2F1-FC86-4B0E-B069-B0DE53A60A82}" dt="2024-07-11T17:23:14.565" v="2557" actId="255"/>
          <ac:graphicFrameMkLst>
            <pc:docMk/>
            <pc:sldMk cId="4153636405" sldId="264"/>
            <ac:graphicFrameMk id="8" creationId="{A39D6EC8-AC0C-5E6E-4EE4-71A1AA9C23A7}"/>
          </ac:graphicFrameMkLst>
        </pc:graphicFrame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4153636405" sldId="264"/>
            <ac:picMk id="4" creationId="{2F0ADB03-5307-3A34-5BE9-2AB00A88DD8E}"/>
          </ac:picMkLst>
        </pc:picChg>
      </pc:sldChg>
      <pc:sldChg chg="addSp modSp new mod modTransition">
        <pc:chgData name="Raunak Masih" userId="991edeb57853465c" providerId="LiveId" clId="{C3AAA2F1-FC86-4B0E-B069-B0DE53A60A82}" dt="2024-07-14T17:16:28.892" v="4865"/>
        <pc:sldMkLst>
          <pc:docMk/>
          <pc:sldMk cId="306158728" sldId="265"/>
        </pc:sldMkLst>
        <pc:spChg chg="mod">
          <ac:chgData name="Raunak Masih" userId="991edeb57853465c" providerId="LiveId" clId="{C3AAA2F1-FC86-4B0E-B069-B0DE53A60A82}" dt="2024-07-11T17:15:58.544" v="2262" actId="20577"/>
          <ac:spMkLst>
            <pc:docMk/>
            <pc:sldMk cId="306158728" sldId="265"/>
            <ac:spMk id="2" creationId="{495BC10D-D556-528D-1981-6D873E684FD2}"/>
          </ac:spMkLst>
        </pc:spChg>
        <pc:spChg chg="mod">
          <ac:chgData name="Raunak Masih" userId="991edeb57853465c" providerId="LiveId" clId="{C3AAA2F1-FC86-4B0E-B069-B0DE53A60A82}" dt="2024-07-11T18:58:11.042" v="4578" actId="20577"/>
          <ac:spMkLst>
            <pc:docMk/>
            <pc:sldMk cId="306158728" sldId="265"/>
            <ac:spMk id="3" creationId="{51AF8FBF-4830-075C-2835-8758197A2592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306158728" sldId="265"/>
            <ac:picMk id="5" creationId="{A03FA1F1-C5A7-FB7E-7570-3E29EF641CEB}"/>
          </ac:picMkLst>
        </pc:picChg>
      </pc:sldChg>
      <pc:sldChg chg="addSp modSp new del mod">
        <pc:chgData name="Raunak Masih" userId="991edeb57853465c" providerId="LiveId" clId="{C3AAA2F1-FC86-4B0E-B069-B0DE53A60A82}" dt="2024-06-30T20:21:55.906" v="735" actId="2696"/>
        <pc:sldMkLst>
          <pc:docMk/>
          <pc:sldMk cId="3974316291" sldId="265"/>
        </pc:sldMkLst>
        <pc:spChg chg="add mod">
          <ac:chgData name="Raunak Masih" userId="991edeb57853465c" providerId="LiveId" clId="{C3AAA2F1-FC86-4B0E-B069-B0DE53A60A82}" dt="2024-06-30T20:21:21.715" v="720"/>
          <ac:spMkLst>
            <pc:docMk/>
            <pc:sldMk cId="3974316291" sldId="265"/>
            <ac:spMk id="2" creationId="{DCCDA754-AC68-9947-67F9-0424B72C7D40}"/>
          </ac:spMkLst>
        </pc:spChg>
      </pc:sldChg>
      <pc:sldChg chg="addSp modSp new mod modTransition setBg">
        <pc:chgData name="Raunak Masih" userId="991edeb57853465c" providerId="LiveId" clId="{C3AAA2F1-FC86-4B0E-B069-B0DE53A60A82}" dt="2024-07-14T17:16:28.892" v="4865"/>
        <pc:sldMkLst>
          <pc:docMk/>
          <pc:sldMk cId="2922566999" sldId="266"/>
        </pc:sldMkLst>
        <pc:spChg chg="mod">
          <ac:chgData name="Raunak Masih" userId="991edeb57853465c" providerId="LiveId" clId="{C3AAA2F1-FC86-4B0E-B069-B0DE53A60A82}" dt="2024-07-14T16:58:15.433" v="4850" actId="20577"/>
          <ac:spMkLst>
            <pc:docMk/>
            <pc:sldMk cId="2922566999" sldId="266"/>
            <ac:spMk id="2" creationId="{053398E6-D850-83C2-A096-F02540AF1905}"/>
          </ac:spMkLst>
        </pc:spChg>
        <pc:spChg chg="mod">
          <ac:chgData name="Raunak Masih" userId="991edeb57853465c" providerId="LiveId" clId="{C3AAA2F1-FC86-4B0E-B069-B0DE53A60A82}" dt="2024-07-13T20:42:42.720" v="4713" actId="20577"/>
          <ac:spMkLst>
            <pc:docMk/>
            <pc:sldMk cId="2922566999" sldId="266"/>
            <ac:spMk id="3" creationId="{8A375514-7555-098B-E585-5DE8DEA2AAD5}"/>
          </ac:spMkLst>
        </pc:spChg>
        <pc:spChg chg="add">
          <ac:chgData name="Raunak Masih" userId="991edeb57853465c" providerId="LiveId" clId="{C3AAA2F1-FC86-4B0E-B069-B0DE53A60A82}" dt="2024-07-11T17:25:04.784" v="2561" actId="26606"/>
          <ac:spMkLst>
            <pc:docMk/>
            <pc:sldMk cId="2922566999" sldId="266"/>
            <ac:spMk id="8" creationId="{C44B17FE-2E14-47B6-B5A8-4363DE76952D}"/>
          </ac:spMkLst>
        </pc:spChg>
        <pc:spChg chg="add">
          <ac:chgData name="Raunak Masih" userId="991edeb57853465c" providerId="LiveId" clId="{C3AAA2F1-FC86-4B0E-B069-B0DE53A60A82}" dt="2024-07-11T17:25:04.784" v="2561" actId="26606"/>
          <ac:spMkLst>
            <pc:docMk/>
            <pc:sldMk cId="2922566999" sldId="266"/>
            <ac:spMk id="10" creationId="{14E53280-E6EB-47D2-B0BB-78B772DC4B90}"/>
          </ac:spMkLst>
        </pc:spChg>
        <pc:spChg chg="add">
          <ac:chgData name="Raunak Masih" userId="991edeb57853465c" providerId="LiveId" clId="{C3AAA2F1-FC86-4B0E-B069-B0DE53A60A82}" dt="2024-07-11T17:25:04.784" v="2561" actId="26606"/>
          <ac:spMkLst>
            <pc:docMk/>
            <pc:sldMk cId="2922566999" sldId="266"/>
            <ac:spMk id="12" creationId="{E44C4738-31FA-4AA4-9D3A-9B0F0B1F5FBC}"/>
          </ac:spMkLst>
        </pc:spChg>
        <pc:spChg chg="add">
          <ac:chgData name="Raunak Masih" userId="991edeb57853465c" providerId="LiveId" clId="{C3AAA2F1-FC86-4B0E-B069-B0DE53A60A82}" dt="2024-07-11T17:25:04.784" v="2561" actId="26606"/>
          <ac:spMkLst>
            <pc:docMk/>
            <pc:sldMk cId="2922566999" sldId="266"/>
            <ac:spMk id="14" creationId="{809F3F69-CB9E-4C14-8F9B-7565980C8770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2922566999" sldId="266"/>
            <ac:picMk id="5" creationId="{06C7F883-CA4F-548D-6DB7-250C4E3D89A6}"/>
          </ac:picMkLst>
        </pc:picChg>
      </pc:sldChg>
      <pc:sldChg chg="new del">
        <pc:chgData name="Raunak Masih" userId="991edeb57853465c" providerId="LiveId" clId="{C3AAA2F1-FC86-4B0E-B069-B0DE53A60A82}" dt="2024-07-04T20:18:27.775" v="1080" actId="2696"/>
        <pc:sldMkLst>
          <pc:docMk/>
          <pc:sldMk cId="2260154692" sldId="267"/>
        </pc:sldMkLst>
      </pc:sldChg>
      <pc:sldChg chg="addSp delSp modSp new mod modTransition setBg">
        <pc:chgData name="Raunak Masih" userId="991edeb57853465c" providerId="LiveId" clId="{C3AAA2F1-FC86-4B0E-B069-B0DE53A60A82}" dt="2024-07-14T17:16:28.892" v="4865"/>
        <pc:sldMkLst>
          <pc:docMk/>
          <pc:sldMk cId="1112762801" sldId="268"/>
        </pc:sldMkLst>
        <pc:spChg chg="add mod">
          <ac:chgData name="Raunak Masih" userId="991edeb57853465c" providerId="LiveId" clId="{C3AAA2F1-FC86-4B0E-B069-B0DE53A60A82}" dt="2024-07-11T19:00:53.091" v="4602"/>
          <ac:spMkLst>
            <pc:docMk/>
            <pc:sldMk cId="1112762801" sldId="268"/>
            <ac:spMk id="2" creationId="{573C979A-EB9A-709E-C45A-EBB4BE1B6C09}"/>
          </ac:spMkLst>
        </pc:spChg>
        <pc:spChg chg="add">
          <ac:chgData name="Raunak Masih" userId="991edeb57853465c" providerId="LiveId" clId="{C3AAA2F1-FC86-4B0E-B069-B0DE53A60A82}" dt="2024-07-05T19:01:33.411" v="1122"/>
          <ac:spMkLst>
            <pc:docMk/>
            <pc:sldMk cId="1112762801" sldId="268"/>
            <ac:spMk id="3" creationId="{FEE8C4D5-3336-9CE7-E6A7-D8EA4F8C2E51}"/>
          </ac:spMkLst>
        </pc:spChg>
        <pc:spChg chg="add">
          <ac:chgData name="Raunak Masih" userId="991edeb57853465c" providerId="LiveId" clId="{C3AAA2F1-FC86-4B0E-B069-B0DE53A60A82}" dt="2024-07-05T19:02:45.037" v="1140"/>
          <ac:spMkLst>
            <pc:docMk/>
            <pc:sldMk cId="1112762801" sldId="268"/>
            <ac:spMk id="4" creationId="{A3B6D785-3C96-D6B6-B075-A79D086D2CFE}"/>
          </ac:spMkLst>
        </pc:spChg>
        <pc:spChg chg="add del">
          <ac:chgData name="Raunak Masih" userId="991edeb57853465c" providerId="LiveId" clId="{C3AAA2F1-FC86-4B0E-B069-B0DE53A60A82}" dt="2024-07-11T17:42:39.927" v="2772" actId="26606"/>
          <ac:spMkLst>
            <pc:docMk/>
            <pc:sldMk cId="1112762801" sldId="268"/>
            <ac:spMk id="23" creationId="{B563BBAB-D99F-4387-92E0-31CEE4A773A9}"/>
          </ac:spMkLst>
        </pc:spChg>
        <pc:grpChg chg="add del">
          <ac:chgData name="Raunak Masih" userId="991edeb57853465c" providerId="LiveId" clId="{C3AAA2F1-FC86-4B0E-B069-B0DE53A60A82}" dt="2024-07-11T17:42:39.927" v="2772" actId="26606"/>
          <ac:grpSpMkLst>
            <pc:docMk/>
            <pc:sldMk cId="1112762801" sldId="268"/>
            <ac:grpSpMk id="15" creationId="{8612FBA1-171E-40B3-B7B3-2DF1FF07D33D}"/>
          </ac:grpSpMkLst>
        </pc:grpChg>
        <pc:grpChg chg="add del">
          <ac:chgData name="Raunak Masih" userId="991edeb57853465c" providerId="LiveId" clId="{C3AAA2F1-FC86-4B0E-B069-B0DE53A60A82}" dt="2024-07-11T17:42:39.927" v="2772" actId="26606"/>
          <ac:grpSpMkLst>
            <pc:docMk/>
            <pc:sldMk cId="1112762801" sldId="268"/>
            <ac:grpSpMk id="25" creationId="{A28347C9-1BAC-4DB4-979F-9961974D79F2}"/>
          </ac:grpSpMkLst>
        </pc:gr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1112762801" sldId="268"/>
            <ac:picMk id="4" creationId="{8E19E676-3B86-9230-8B2C-E5EC71C7C964}"/>
          </ac:picMkLst>
        </pc:picChg>
        <pc:picChg chg="add del mod">
          <ac:chgData name="Raunak Masih" userId="991edeb57853465c" providerId="LiveId" clId="{C3AAA2F1-FC86-4B0E-B069-B0DE53A60A82}" dt="2024-07-05T20:43:10.632" v="1276" actId="478"/>
          <ac:picMkLst>
            <pc:docMk/>
            <pc:sldMk cId="1112762801" sldId="268"/>
            <ac:picMk id="6" creationId="{6420FE27-4F01-2513-6CFC-573CFF219F84}"/>
          </ac:picMkLst>
        </pc:picChg>
        <pc:picChg chg="add mod">
          <ac:chgData name="Raunak Masih" userId="991edeb57853465c" providerId="LiveId" clId="{C3AAA2F1-FC86-4B0E-B069-B0DE53A60A82}" dt="2024-07-11T17:43:02.552" v="2777" actId="1076"/>
          <ac:picMkLst>
            <pc:docMk/>
            <pc:sldMk cId="1112762801" sldId="268"/>
            <ac:picMk id="8" creationId="{A7640408-A352-8B89-A424-44DD5793BA71}"/>
          </ac:picMkLst>
        </pc:picChg>
        <pc:picChg chg="add mod">
          <ac:chgData name="Raunak Masih" userId="991edeb57853465c" providerId="LiveId" clId="{C3AAA2F1-FC86-4B0E-B069-B0DE53A60A82}" dt="2024-07-11T17:43:08.096" v="2779" actId="14100"/>
          <ac:picMkLst>
            <pc:docMk/>
            <pc:sldMk cId="1112762801" sldId="268"/>
            <ac:picMk id="10" creationId="{4D7C287C-418E-A805-D34B-C7E0F5CB4B47}"/>
          </ac:picMkLst>
        </pc:picChg>
        <pc:cxnChg chg="add del">
          <ac:chgData name="Raunak Masih" userId="991edeb57853465c" providerId="LiveId" clId="{C3AAA2F1-FC86-4B0E-B069-B0DE53A60A82}" dt="2024-07-11T17:42:39.927" v="2772" actId="26606"/>
          <ac:cxnSpMkLst>
            <pc:docMk/>
            <pc:sldMk cId="1112762801" sldId="268"/>
            <ac:cxnSpMk id="21" creationId="{DD7B5A01-F090-461C-8E03-1036456200BE}"/>
          </ac:cxnSpMkLst>
        </pc:cxnChg>
        <pc:cxnChg chg="add del">
          <ac:chgData name="Raunak Masih" userId="991edeb57853465c" providerId="LiveId" clId="{C3AAA2F1-FC86-4B0E-B069-B0DE53A60A82}" dt="2024-07-11T17:42:39.927" v="2772" actId="26606"/>
          <ac:cxnSpMkLst>
            <pc:docMk/>
            <pc:sldMk cId="1112762801" sldId="268"/>
            <ac:cxnSpMk id="33" creationId="{0D11F6E6-91B8-40B6-9C25-EF9C2D0EA0D2}"/>
          </ac:cxnSpMkLst>
        </pc:cxnChg>
      </pc:sldChg>
      <pc:sldChg chg="addSp delSp modSp add del mod ord setBg">
        <pc:chgData name="Raunak Masih" userId="991edeb57853465c" providerId="LiveId" clId="{C3AAA2F1-FC86-4B0E-B069-B0DE53A60A82}" dt="2024-07-11T17:41:33.598" v="2764" actId="2696"/>
        <pc:sldMkLst>
          <pc:docMk/>
          <pc:sldMk cId="2926631470" sldId="269"/>
        </pc:sldMkLst>
        <pc:spChg chg="add del mod">
          <ac:chgData name="Raunak Masih" userId="991edeb57853465c" providerId="LiveId" clId="{C3AAA2F1-FC86-4B0E-B069-B0DE53A60A82}" dt="2024-07-11T17:35:31.115" v="2632" actId="21"/>
          <ac:spMkLst>
            <pc:docMk/>
            <pc:sldMk cId="2926631470" sldId="269"/>
            <ac:spMk id="2" creationId="{573C979A-EB9A-709E-C45A-EBB4BE1B6C09}"/>
          </ac:spMkLst>
        </pc:spChg>
        <pc:spChg chg="add del">
          <ac:chgData name="Raunak Masih" userId="991edeb57853465c" providerId="LiveId" clId="{C3AAA2F1-FC86-4B0E-B069-B0DE53A60A82}" dt="2024-07-11T17:34:24.780" v="2616" actId="26606"/>
          <ac:spMkLst>
            <pc:docMk/>
            <pc:sldMk cId="2926631470" sldId="269"/>
            <ac:spMk id="16" creationId="{A7CA9E50-B76A-428A-92C9-9BAC41446DEA}"/>
          </ac:spMkLst>
        </pc:spChg>
        <pc:spChg chg="add del">
          <ac:chgData name="Raunak Masih" userId="991edeb57853465c" providerId="LiveId" clId="{C3AAA2F1-FC86-4B0E-B069-B0DE53A60A82}" dt="2024-07-11T17:34:24.780" v="2616" actId="26606"/>
          <ac:spMkLst>
            <pc:docMk/>
            <pc:sldMk cId="2926631470" sldId="269"/>
            <ac:spMk id="18" creationId="{C85E3F79-81BB-4454-A267-DDCA4282462A}"/>
          </ac:spMkLst>
        </pc:spChg>
        <pc:spChg chg="add del">
          <ac:chgData name="Raunak Masih" userId="991edeb57853465c" providerId="LiveId" clId="{C3AAA2F1-FC86-4B0E-B069-B0DE53A60A82}" dt="2024-07-11T17:34:24.780" v="2616" actId="26606"/>
          <ac:spMkLst>
            <pc:docMk/>
            <pc:sldMk cId="2926631470" sldId="269"/>
            <ac:spMk id="20" creationId="{A1F375A4-17F0-4BA7-B751-68BFAAEC4F7F}"/>
          </ac:spMkLst>
        </pc:spChg>
        <pc:spChg chg="add del">
          <ac:chgData name="Raunak Masih" userId="991edeb57853465c" providerId="LiveId" clId="{C3AAA2F1-FC86-4B0E-B069-B0DE53A60A82}" dt="2024-07-11T17:34:24.780" v="2616" actId="26606"/>
          <ac:spMkLst>
            <pc:docMk/>
            <pc:sldMk cId="2926631470" sldId="269"/>
            <ac:spMk id="22" creationId="{5D2122D3-4056-4C50-B4AC-74BB2940E216}"/>
          </ac:spMkLst>
        </pc:spChg>
        <pc:grpChg chg="add del">
          <ac:chgData name="Raunak Masih" userId="991edeb57853465c" providerId="LiveId" clId="{C3AAA2F1-FC86-4B0E-B069-B0DE53A60A82}" dt="2024-07-11T17:34:24.780" v="2616" actId="26606"/>
          <ac:grpSpMkLst>
            <pc:docMk/>
            <pc:sldMk cId="2926631470" sldId="269"/>
            <ac:grpSpMk id="8" creationId="{71D94D4C-1290-4405-A774-5C4C6C4E63AD}"/>
          </ac:grpSpMkLst>
        </pc:grpChg>
        <pc:graphicFrameChg chg="add del">
          <ac:chgData name="Raunak Masih" userId="991edeb57853465c" providerId="LiveId" clId="{C3AAA2F1-FC86-4B0E-B069-B0DE53A60A82}" dt="2024-07-11T17:34:24.780" v="2616" actId="26606"/>
          <ac:graphicFrameMkLst>
            <pc:docMk/>
            <pc:sldMk cId="2926631470" sldId="269"/>
            <ac:graphicFrameMk id="4" creationId="{2B0390AD-71B6-7A05-FB4B-13050D759EF7}"/>
          </ac:graphicFrameMkLst>
        </pc:graphicFrameChg>
        <pc:cxnChg chg="add del">
          <ac:chgData name="Raunak Masih" userId="991edeb57853465c" providerId="LiveId" clId="{C3AAA2F1-FC86-4B0E-B069-B0DE53A60A82}" dt="2024-07-11T17:34:24.780" v="2616" actId="26606"/>
          <ac:cxnSpMkLst>
            <pc:docMk/>
            <pc:sldMk cId="2926631470" sldId="269"/>
            <ac:cxnSpMk id="14" creationId="{AEB4F5DF-1284-423F-9B33-0489071718ED}"/>
          </ac:cxnSpMkLst>
        </pc:cxnChg>
      </pc:sldChg>
      <pc:sldChg chg="addSp delSp modSp new mod modTransition setBg">
        <pc:chgData name="Raunak Masih" userId="991edeb57853465c" providerId="LiveId" clId="{C3AAA2F1-FC86-4B0E-B069-B0DE53A60A82}" dt="2024-07-14T17:16:28.892" v="4865"/>
        <pc:sldMkLst>
          <pc:docMk/>
          <pc:sldMk cId="489746819" sldId="270"/>
        </pc:sldMkLst>
        <pc:spChg chg="add mod">
          <ac:chgData name="Raunak Masih" userId="991edeb57853465c" providerId="LiveId" clId="{C3AAA2F1-FC86-4B0E-B069-B0DE53A60A82}" dt="2024-07-11T18:59:40.398" v="4588"/>
          <ac:spMkLst>
            <pc:docMk/>
            <pc:sldMk cId="489746819" sldId="270"/>
            <ac:spMk id="2" creationId="{E36AB4D1-CA63-D285-1B1C-8AAB858503E4}"/>
          </ac:spMkLst>
        </pc:spChg>
        <pc:spChg chg="add del mod ord">
          <ac:chgData name="Raunak Masih" userId="991edeb57853465c" providerId="LiveId" clId="{C3AAA2F1-FC86-4B0E-B069-B0DE53A60A82}" dt="2024-07-05T19:30:35.016" v="1197"/>
          <ac:spMkLst>
            <pc:docMk/>
            <pc:sldMk cId="489746819" sldId="270"/>
            <ac:spMk id="2" creationId="{FDC484AC-F34E-CECB-2190-46879E8A811F}"/>
          </ac:spMkLst>
        </pc:spChg>
        <pc:spChg chg="add">
          <ac:chgData name="Raunak Masih" userId="991edeb57853465c" providerId="LiveId" clId="{C3AAA2F1-FC86-4B0E-B069-B0DE53A60A82}" dt="2024-07-11T17:23:53.596" v="2558" actId="26606"/>
          <ac:spMkLst>
            <pc:docMk/>
            <pc:sldMk cId="489746819" sldId="270"/>
            <ac:spMk id="6" creationId="{DEB4B82D-A989-40D8-A457-F1D9C0345509}"/>
          </ac:spMkLst>
        </pc:spChg>
        <pc:spChg chg="add del">
          <ac:chgData name="Raunak Masih" userId="991edeb57853465c" providerId="LiveId" clId="{C3AAA2F1-FC86-4B0E-B069-B0DE53A60A82}" dt="2024-07-05T19:30:11.429" v="1187" actId="26606"/>
          <ac:spMkLst>
            <pc:docMk/>
            <pc:sldMk cId="489746819" sldId="270"/>
            <ac:spMk id="9" creationId="{42A4FC2C-047E-45A5-965D-8E1E3BF09BC6}"/>
          </ac:spMkLst>
        </pc:spChg>
        <pc:grpChg chg="add">
          <ac:chgData name="Raunak Masih" userId="991edeb57853465c" providerId="LiveId" clId="{C3AAA2F1-FC86-4B0E-B069-B0DE53A60A82}" dt="2024-07-11T17:23:53.596" v="2558" actId="26606"/>
          <ac:grpSpMkLst>
            <pc:docMk/>
            <pc:sldMk cId="489746819" sldId="270"/>
            <ac:grpSpMk id="13" creationId="{67034349-EB95-4DEC-941A-A5BEB23CCC1B}"/>
          </ac:grpSpMkLst>
        </pc:grpChg>
        <pc:picChg chg="add mod">
          <ac:chgData name="Raunak Masih" userId="991edeb57853465c" providerId="LiveId" clId="{C3AAA2F1-FC86-4B0E-B069-B0DE53A60A82}" dt="2024-07-11T17:27:46.253" v="2584" actId="14100"/>
          <ac:picMkLst>
            <pc:docMk/>
            <pc:sldMk cId="489746819" sldId="270"/>
            <ac:picMk id="4" creationId="{2CBAF59C-BB0F-2E3F-6315-C3F8EF996DDC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489746819" sldId="270"/>
            <ac:picMk id="5" creationId="{18FB31A0-CC0C-EDA4-FE8E-0D8D7278737A}"/>
          </ac:picMkLst>
        </pc:picChg>
        <pc:picChg chg="add">
          <ac:chgData name="Raunak Masih" userId="991edeb57853465c" providerId="LiveId" clId="{C3AAA2F1-FC86-4B0E-B069-B0DE53A60A82}" dt="2024-07-11T17:23:53.596" v="2558" actId="26606"/>
          <ac:picMkLst>
            <pc:docMk/>
            <pc:sldMk cId="489746819" sldId="270"/>
            <ac:picMk id="11" creationId="{14E99EC7-4ECA-46FD-A4EE-C28A8AC67373}"/>
          </ac:picMkLst>
        </pc:picChg>
      </pc:sldChg>
      <pc:sldChg chg="addSp delSp modSp new mod modTransition setBg modClrScheme chgLayout">
        <pc:chgData name="Raunak Masih" userId="991edeb57853465c" providerId="LiveId" clId="{C3AAA2F1-FC86-4B0E-B069-B0DE53A60A82}" dt="2024-07-14T17:16:28.892" v="4865"/>
        <pc:sldMkLst>
          <pc:docMk/>
          <pc:sldMk cId="1700152669" sldId="271"/>
        </pc:sldMkLst>
        <pc:spChg chg="add del mod">
          <ac:chgData name="Raunak Masih" userId="991edeb57853465c" providerId="LiveId" clId="{C3AAA2F1-FC86-4B0E-B069-B0DE53A60A82}" dt="2024-07-11T18:00:10.910" v="3333" actId="26606"/>
          <ac:spMkLst>
            <pc:docMk/>
            <pc:sldMk cId="1700152669" sldId="271"/>
            <ac:spMk id="2" creationId="{94E3D9FD-32C7-7E22-2924-178F36D6A918}"/>
          </ac:spMkLst>
        </pc:spChg>
        <pc:spChg chg="add mod ord">
          <ac:chgData name="Raunak Masih" userId="991edeb57853465c" providerId="LiveId" clId="{C3AAA2F1-FC86-4B0E-B069-B0DE53A60A82}" dt="2024-07-11T18:00:28.498" v="3339"/>
          <ac:spMkLst>
            <pc:docMk/>
            <pc:sldMk cId="1700152669" sldId="271"/>
            <ac:spMk id="3" creationId="{35891620-4510-F76C-6F92-1EE2387AC210}"/>
          </ac:spMkLst>
        </pc:spChg>
        <pc:spChg chg="add mod ord">
          <ac:chgData name="Raunak Masih" userId="991edeb57853465c" providerId="LiveId" clId="{C3AAA2F1-FC86-4B0E-B069-B0DE53A60A82}" dt="2024-07-11T18:00:53.499" v="3349" actId="113"/>
          <ac:spMkLst>
            <pc:docMk/>
            <pc:sldMk cId="1700152669" sldId="271"/>
            <ac:spMk id="4" creationId="{B69DE379-2C27-7F7B-914B-2D41E65D335B}"/>
          </ac:spMkLst>
        </pc:spChg>
        <pc:spChg chg="add">
          <ac:chgData name="Raunak Masih" userId="991edeb57853465c" providerId="LiveId" clId="{C3AAA2F1-FC86-4B0E-B069-B0DE53A60A82}" dt="2024-07-11T18:00:10.910" v="3333" actId="26606"/>
          <ac:spMkLst>
            <pc:docMk/>
            <pc:sldMk cId="1700152669" sldId="271"/>
            <ac:spMk id="9" creationId="{C44B17FE-2E14-47B6-B5A8-4363DE76952D}"/>
          </ac:spMkLst>
        </pc:spChg>
        <pc:spChg chg="add">
          <ac:chgData name="Raunak Masih" userId="991edeb57853465c" providerId="LiveId" clId="{C3AAA2F1-FC86-4B0E-B069-B0DE53A60A82}" dt="2024-07-11T18:00:10.910" v="3333" actId="26606"/>
          <ac:spMkLst>
            <pc:docMk/>
            <pc:sldMk cId="1700152669" sldId="271"/>
            <ac:spMk id="11" creationId="{14E53280-E6EB-47D2-B0BB-78B772DC4B90}"/>
          </ac:spMkLst>
        </pc:spChg>
        <pc:spChg chg="add">
          <ac:chgData name="Raunak Masih" userId="991edeb57853465c" providerId="LiveId" clId="{C3AAA2F1-FC86-4B0E-B069-B0DE53A60A82}" dt="2024-07-11T18:00:10.910" v="3333" actId="26606"/>
          <ac:spMkLst>
            <pc:docMk/>
            <pc:sldMk cId="1700152669" sldId="271"/>
            <ac:spMk id="13" creationId="{E44C4738-31FA-4AA4-9D3A-9B0F0B1F5FBC}"/>
          </ac:spMkLst>
        </pc:spChg>
        <pc:spChg chg="add">
          <ac:chgData name="Raunak Masih" userId="991edeb57853465c" providerId="LiveId" clId="{C3AAA2F1-FC86-4B0E-B069-B0DE53A60A82}" dt="2024-07-11T18:00:10.910" v="3333" actId="26606"/>
          <ac:spMkLst>
            <pc:docMk/>
            <pc:sldMk cId="1700152669" sldId="271"/>
            <ac:spMk id="15" creationId="{809F3F69-CB9E-4C14-8F9B-7565980C8770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1700152669" sldId="271"/>
            <ac:picMk id="5" creationId="{EFED40CB-3CF5-3A97-A6B3-EB6A1CAE5D4B}"/>
          </ac:picMkLst>
        </pc:picChg>
      </pc:sldChg>
      <pc:sldChg chg="addSp delSp modSp new mod modTransition">
        <pc:chgData name="Raunak Masih" userId="991edeb57853465c" providerId="LiveId" clId="{C3AAA2F1-FC86-4B0E-B069-B0DE53A60A82}" dt="2024-07-14T17:16:28.892" v="4865"/>
        <pc:sldMkLst>
          <pc:docMk/>
          <pc:sldMk cId="369846951" sldId="272"/>
        </pc:sldMkLst>
        <pc:spChg chg="add mod">
          <ac:chgData name="Raunak Masih" userId="991edeb57853465c" providerId="LiveId" clId="{C3AAA2F1-FC86-4B0E-B069-B0DE53A60A82}" dt="2024-07-11T19:01:03.594" v="4603"/>
          <ac:spMkLst>
            <pc:docMk/>
            <pc:sldMk cId="369846951" sldId="272"/>
            <ac:spMk id="2" creationId="{9372EF74-C1A8-F876-E267-774677894FFB}"/>
          </ac:spMkLst>
        </pc:spChg>
        <pc:spChg chg="add del mod">
          <ac:chgData name="Raunak Masih" userId="991edeb57853465c" providerId="LiveId" clId="{C3AAA2F1-FC86-4B0E-B069-B0DE53A60A82}" dt="2024-07-06T09:23:06.697" v="1303"/>
          <ac:spMkLst>
            <pc:docMk/>
            <pc:sldMk cId="369846951" sldId="272"/>
            <ac:spMk id="2" creationId="{BD5F16DD-19DC-8936-47D8-25D45AF3AC8E}"/>
          </ac:spMkLst>
        </pc:spChg>
        <pc:picChg chg="add mod">
          <ac:chgData name="Raunak Masih" userId="991edeb57853465c" providerId="LiveId" clId="{C3AAA2F1-FC86-4B0E-B069-B0DE53A60A82}" dt="2024-07-11T17:47:05.341" v="2817" actId="1076"/>
          <ac:picMkLst>
            <pc:docMk/>
            <pc:sldMk cId="369846951" sldId="272"/>
            <ac:picMk id="4" creationId="{8F200CD8-D74E-AF22-89C6-F7E4262F3E94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369846951" sldId="272"/>
            <ac:picMk id="5" creationId="{318BB609-D1E8-459D-2CAD-483D843356B4}"/>
          </ac:picMkLst>
        </pc:picChg>
        <pc:picChg chg="add mod">
          <ac:chgData name="Raunak Masih" userId="991edeb57853465c" providerId="LiveId" clId="{C3AAA2F1-FC86-4B0E-B069-B0DE53A60A82}" dt="2024-07-11T17:47:07.276" v="2818" actId="1076"/>
          <ac:picMkLst>
            <pc:docMk/>
            <pc:sldMk cId="369846951" sldId="272"/>
            <ac:picMk id="6" creationId="{A6B61342-4130-C2A2-39B6-802F0CF625ED}"/>
          </ac:picMkLst>
        </pc:picChg>
      </pc:sldChg>
      <pc:sldChg chg="addSp delSp modSp new del mod setBg">
        <pc:chgData name="Raunak Masih" userId="991edeb57853465c" providerId="LiveId" clId="{C3AAA2F1-FC86-4B0E-B069-B0DE53A60A82}" dt="2024-07-11T18:47:21.759" v="4472" actId="2696"/>
        <pc:sldMkLst>
          <pc:docMk/>
          <pc:sldMk cId="3968923651" sldId="273"/>
        </pc:sldMkLst>
        <pc:spChg chg="mod">
          <ac:chgData name="Raunak Masih" userId="991edeb57853465c" providerId="LiveId" clId="{C3AAA2F1-FC86-4B0E-B069-B0DE53A60A82}" dt="2024-07-11T16:48:38.062" v="1915"/>
          <ac:spMkLst>
            <pc:docMk/>
            <pc:sldMk cId="3968923651" sldId="273"/>
            <ac:spMk id="2" creationId="{6657EDD9-44C7-9284-660A-B2835AE64AAF}"/>
          </ac:spMkLst>
        </pc:spChg>
        <pc:spChg chg="mod">
          <ac:chgData name="Raunak Masih" userId="991edeb57853465c" providerId="LiveId" clId="{C3AAA2F1-FC86-4B0E-B069-B0DE53A60A82}" dt="2024-07-11T18:26:18.964" v="3467" actId="5793"/>
          <ac:spMkLst>
            <pc:docMk/>
            <pc:sldMk cId="3968923651" sldId="273"/>
            <ac:spMk id="3" creationId="{B11B6338-5B45-5955-94E1-4C8EF2E2B45F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13" creationId="{3F088236-D655-4F88-B238-E16762358025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15" creationId="{3DAC0C92-199E-475C-9390-119A9B027276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17" creationId="{C4CFB339-0ED8-4FE2-9EF1-6D1375B8499B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19" creationId="{31896C80-2069-4431-9C19-83B913734490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21" creationId="{BF120A21-0841-4823-B0C4-28AEBCEF9B78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23" creationId="{DBB05BAE-BBD3-4289-899F-A6851503C6B0}"/>
          </ac:spMkLst>
        </pc:spChg>
        <pc:spChg chg="add del">
          <ac:chgData name="Raunak Masih" userId="991edeb57853465c" providerId="LiveId" clId="{C3AAA2F1-FC86-4B0E-B069-B0DE53A60A82}" dt="2024-07-11T13:06:09.900" v="1717" actId="26606"/>
          <ac:spMkLst>
            <pc:docMk/>
            <pc:sldMk cId="3968923651" sldId="273"/>
            <ac:spMk id="25" creationId="{9874D11C-36F5-4BBE-A490-019A54E953B0}"/>
          </ac:spMkLst>
        </pc:spChg>
        <pc:picChg chg="add del">
          <ac:chgData name="Raunak Masih" userId="991edeb57853465c" providerId="LiveId" clId="{C3AAA2F1-FC86-4B0E-B069-B0DE53A60A82}" dt="2024-07-11T13:06:09.900" v="1717" actId="26606"/>
          <ac:picMkLst>
            <pc:docMk/>
            <pc:sldMk cId="3968923651" sldId="273"/>
            <ac:picMk id="5" creationId="{DA7075C8-D5AA-C1C5-4CC3-31AB488666A2}"/>
          </ac:picMkLst>
        </pc:picChg>
        <pc:cxnChg chg="add del">
          <ac:chgData name="Raunak Masih" userId="991edeb57853465c" providerId="LiveId" clId="{C3AAA2F1-FC86-4B0E-B069-B0DE53A60A82}" dt="2024-07-11T13:06:09.900" v="1717" actId="26606"/>
          <ac:cxnSpMkLst>
            <pc:docMk/>
            <pc:sldMk cId="3968923651" sldId="273"/>
            <ac:cxnSpMk id="9" creationId="{64FA5DFF-7FE6-4855-84E6-DFA78EE978BD}"/>
          </ac:cxnSpMkLst>
        </pc:cxnChg>
        <pc:cxnChg chg="add del">
          <ac:chgData name="Raunak Masih" userId="991edeb57853465c" providerId="LiveId" clId="{C3AAA2F1-FC86-4B0E-B069-B0DE53A60A82}" dt="2024-07-11T13:06:09.900" v="1717" actId="26606"/>
          <ac:cxnSpMkLst>
            <pc:docMk/>
            <pc:sldMk cId="3968923651" sldId="273"/>
            <ac:cxnSpMk id="11" creationId="{2AFD8CBA-54A3-4363-991B-B9C631BBFA74}"/>
          </ac:cxnSpMkLst>
        </pc:cxnChg>
      </pc:sldChg>
      <pc:sldChg chg="addSp delSp modSp new mod modTransition modAnim">
        <pc:chgData name="Raunak Masih" userId="991edeb57853465c" providerId="LiveId" clId="{C3AAA2F1-FC86-4B0E-B069-B0DE53A60A82}" dt="2024-07-14T17:51:59.337" v="4992"/>
        <pc:sldMkLst>
          <pc:docMk/>
          <pc:sldMk cId="136702934" sldId="274"/>
        </pc:sldMkLst>
        <pc:spChg chg="mod">
          <ac:chgData name="Raunak Masih" userId="991edeb57853465c" providerId="LiveId" clId="{C3AAA2F1-FC86-4B0E-B069-B0DE53A60A82}" dt="2024-07-11T19:23:18.468" v="4609" actId="403"/>
          <ac:spMkLst>
            <pc:docMk/>
            <pc:sldMk cId="136702934" sldId="274"/>
            <ac:spMk id="2" creationId="{47846BC6-135A-5764-9935-D7B0475E04A3}"/>
          </ac:spMkLst>
        </pc:spChg>
        <pc:spChg chg="mod">
          <ac:chgData name="Raunak Masih" userId="991edeb57853465c" providerId="LiveId" clId="{C3AAA2F1-FC86-4B0E-B069-B0DE53A60A82}" dt="2024-07-14T16:57:28.714" v="4845" actId="27636"/>
          <ac:spMkLst>
            <pc:docMk/>
            <pc:sldMk cId="136702934" sldId="274"/>
            <ac:spMk id="3" creationId="{E0F5D90C-11C9-C6F5-9615-56932242C22D}"/>
          </ac:spMkLst>
        </pc:spChg>
        <pc:picChg chg="add del mod">
          <ac:chgData name="Raunak Masih" userId="991edeb57853465c" providerId="LiveId" clId="{C3AAA2F1-FC86-4B0E-B069-B0DE53A60A82}" dt="2024-07-14T17:48:29.213" v="4989"/>
          <ac:picMkLst>
            <pc:docMk/>
            <pc:sldMk cId="136702934" sldId="274"/>
            <ac:picMk id="5" creationId="{8675804A-AB26-15AD-26F7-7D9F6CF6826C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136702934" sldId="274"/>
            <ac:picMk id="10" creationId="{25CC2DDA-67AB-838F-1FCF-9CD26D840FAF}"/>
          </ac:picMkLst>
        </pc:picChg>
      </pc:sldChg>
      <pc:sldChg chg="addSp delSp modSp new mod modTransition modAnim">
        <pc:chgData name="Raunak Masih" userId="991edeb57853465c" providerId="LiveId" clId="{C3AAA2F1-FC86-4B0E-B069-B0DE53A60A82}" dt="2024-07-14T17:16:28.892" v="4865"/>
        <pc:sldMkLst>
          <pc:docMk/>
          <pc:sldMk cId="3918838313" sldId="275"/>
        </pc:sldMkLst>
        <pc:spChg chg="mod">
          <ac:chgData name="Raunak Masih" userId="991edeb57853465c" providerId="LiveId" clId="{C3AAA2F1-FC86-4B0E-B069-B0DE53A60A82}" dt="2024-07-11T16:48:38.062" v="1915"/>
          <ac:spMkLst>
            <pc:docMk/>
            <pc:sldMk cId="3918838313" sldId="275"/>
            <ac:spMk id="2" creationId="{C74EE9F0-380E-5FBF-8F78-BDD3DE9B20EE}"/>
          </ac:spMkLst>
        </pc:spChg>
        <pc:spChg chg="mod">
          <ac:chgData name="Raunak Masih" userId="991edeb57853465c" providerId="LiveId" clId="{C3AAA2F1-FC86-4B0E-B069-B0DE53A60A82}" dt="2024-07-13T20:19:49.947" v="4711" actId="20577"/>
          <ac:spMkLst>
            <pc:docMk/>
            <pc:sldMk cId="3918838313" sldId="275"/>
            <ac:spMk id="3" creationId="{21A4DF3F-F88E-A0E1-B497-A24E4CD46C0C}"/>
          </ac:spMkLst>
        </pc:spChg>
        <pc:picChg chg="add del mod">
          <ac:chgData name="Raunak Masih" userId="991edeb57853465c" providerId="LiveId" clId="{C3AAA2F1-FC86-4B0E-B069-B0DE53A60A82}" dt="2024-07-14T17:01:29.443" v="4852"/>
          <ac:picMkLst>
            <pc:docMk/>
            <pc:sldMk cId="3918838313" sldId="275"/>
            <ac:picMk id="8" creationId="{CE7A9D34-B687-5FA5-8E81-9794CEB66611}"/>
          </ac:picMkLst>
        </pc:picChg>
        <pc:picChg chg="add del mod">
          <ac:chgData name="Raunak Masih" userId="991edeb57853465c" providerId="LiveId" clId="{C3AAA2F1-FC86-4B0E-B069-B0DE53A60A82}" dt="2024-07-14T17:02:57.585" v="4854"/>
          <ac:picMkLst>
            <pc:docMk/>
            <pc:sldMk cId="3918838313" sldId="275"/>
            <ac:picMk id="11" creationId="{9B525041-BD15-503D-AE12-3ACACC180558}"/>
          </ac:picMkLst>
        </pc:pic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3918838313" sldId="275"/>
            <ac:picMk id="14" creationId="{69B43A21-B9BA-6C67-5C87-52FC3A80253E}"/>
          </ac:picMkLst>
        </pc:picChg>
        <pc:picChg chg="add del mod">
          <ac:chgData name="Raunak Masih" userId="991edeb57853465c" providerId="LiveId" clId="{C3AAA2F1-FC86-4B0E-B069-B0DE53A60A82}" dt="2024-07-14T17:06:15.859" v="4858"/>
          <ac:picMkLst>
            <pc:docMk/>
            <pc:sldMk cId="3918838313" sldId="275"/>
            <ac:picMk id="17" creationId="{D6E5AAAE-940C-5D62-6AC8-4AEC759944D7}"/>
          </ac:picMkLst>
        </pc:picChg>
        <pc:picChg chg="add del mod">
          <ac:chgData name="Raunak Masih" userId="991edeb57853465c" providerId="LiveId" clId="{C3AAA2F1-FC86-4B0E-B069-B0DE53A60A82}" dt="2024-07-14T17:07:25.568" v="4860"/>
          <ac:picMkLst>
            <pc:docMk/>
            <pc:sldMk cId="3918838313" sldId="275"/>
            <ac:picMk id="20" creationId="{F93F805C-4BEB-3A7B-8FE1-4FA0CDC0D75B}"/>
          </ac:picMkLst>
        </pc:picChg>
        <pc:picChg chg="add del mod">
          <ac:chgData name="Raunak Masih" userId="991edeb57853465c" providerId="LiveId" clId="{C3AAA2F1-FC86-4B0E-B069-B0DE53A60A82}" dt="2024-07-14T17:09:07.400" v="4862"/>
          <ac:picMkLst>
            <pc:docMk/>
            <pc:sldMk cId="3918838313" sldId="275"/>
            <ac:picMk id="23" creationId="{0F474114-12BD-5BC3-F857-3A2E9D640534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3918838313" sldId="275"/>
            <ac:picMk id="26" creationId="{923844F5-C3DA-758A-A055-8D526EF0C2D5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3918838313" sldId="275"/>
            <ac:picMk id="29" creationId="{EAA0F72C-E6F8-0E66-38CE-92587416F0DB}"/>
          </ac:picMkLst>
        </pc:picChg>
      </pc:sldChg>
      <pc:sldChg chg="addSp delSp modSp new mod modTransition setBg modAnim">
        <pc:chgData name="Raunak Masih" userId="991edeb57853465c" providerId="LiveId" clId="{C3AAA2F1-FC86-4B0E-B069-B0DE53A60A82}" dt="2024-07-14T17:16:28.892" v="4865"/>
        <pc:sldMkLst>
          <pc:docMk/>
          <pc:sldMk cId="2276548192" sldId="276"/>
        </pc:sldMkLst>
        <pc:spChg chg="mod">
          <ac:chgData name="Raunak Masih" userId="991edeb57853465c" providerId="LiveId" clId="{C3AAA2F1-FC86-4B0E-B069-B0DE53A60A82}" dt="2024-07-11T18:56:16.267" v="4550" actId="20577"/>
          <ac:spMkLst>
            <pc:docMk/>
            <pc:sldMk cId="2276548192" sldId="276"/>
            <ac:spMk id="2" creationId="{EFB8A08B-A448-2002-B99C-8605A7A29743}"/>
          </ac:spMkLst>
        </pc:spChg>
        <pc:spChg chg="del mod">
          <ac:chgData name="Raunak Masih" userId="991edeb57853465c" providerId="LiveId" clId="{C3AAA2F1-FC86-4B0E-B069-B0DE53A60A82}" dt="2024-07-11T16:59:19.197" v="2016" actId="26606"/>
          <ac:spMkLst>
            <pc:docMk/>
            <pc:sldMk cId="2276548192" sldId="276"/>
            <ac:spMk id="3" creationId="{3BA54441-E5FE-C368-A084-50C62275BA50}"/>
          </ac:spMkLst>
        </pc:spChg>
        <pc:spChg chg="add">
          <ac:chgData name="Raunak Masih" userId="991edeb57853465c" providerId="LiveId" clId="{C3AAA2F1-FC86-4B0E-B069-B0DE53A60A82}" dt="2024-07-11T16:59:19.197" v="2016" actId="26606"/>
          <ac:spMkLst>
            <pc:docMk/>
            <pc:sldMk cId="2276548192" sldId="276"/>
            <ac:spMk id="9" creationId="{A7CA9E50-B76A-428A-92C9-9BAC41446DEA}"/>
          </ac:spMkLst>
        </pc:spChg>
        <pc:spChg chg="add">
          <ac:chgData name="Raunak Masih" userId="991edeb57853465c" providerId="LiveId" clId="{C3AAA2F1-FC86-4B0E-B069-B0DE53A60A82}" dt="2024-07-11T16:59:19.197" v="2016" actId="26606"/>
          <ac:spMkLst>
            <pc:docMk/>
            <pc:sldMk cId="2276548192" sldId="276"/>
            <ac:spMk id="11" creationId="{C85E3F79-81BB-4454-A267-DDCA4282462A}"/>
          </ac:spMkLst>
        </pc:spChg>
        <pc:spChg chg="add">
          <ac:chgData name="Raunak Masih" userId="991edeb57853465c" providerId="LiveId" clId="{C3AAA2F1-FC86-4B0E-B069-B0DE53A60A82}" dt="2024-07-11T16:59:19.197" v="2016" actId="26606"/>
          <ac:spMkLst>
            <pc:docMk/>
            <pc:sldMk cId="2276548192" sldId="276"/>
            <ac:spMk id="13" creationId="{A1F375A4-17F0-4BA7-B751-68BFAAEC4F7F}"/>
          </ac:spMkLst>
        </pc:spChg>
        <pc:spChg chg="add">
          <ac:chgData name="Raunak Masih" userId="991edeb57853465c" providerId="LiveId" clId="{C3AAA2F1-FC86-4B0E-B069-B0DE53A60A82}" dt="2024-07-11T16:59:19.197" v="2016" actId="26606"/>
          <ac:spMkLst>
            <pc:docMk/>
            <pc:sldMk cId="2276548192" sldId="276"/>
            <ac:spMk id="15" creationId="{5D2122D3-4056-4C50-B4AC-74BB2940E216}"/>
          </ac:spMkLst>
        </pc:spChg>
        <pc:graphicFrameChg chg="add">
          <ac:chgData name="Raunak Masih" userId="991edeb57853465c" providerId="LiveId" clId="{C3AAA2F1-FC86-4B0E-B069-B0DE53A60A82}" dt="2024-07-11T16:59:19.197" v="2016" actId="26606"/>
          <ac:graphicFrameMkLst>
            <pc:docMk/>
            <pc:sldMk cId="2276548192" sldId="276"/>
            <ac:graphicFrameMk id="5" creationId="{A4437BE6-3D1F-37A5-01E5-DA2BB9CB4218}"/>
          </ac:graphicFrameMkLst>
        </pc:graphicFrameChg>
        <pc:picChg chg="add del mod">
          <ac:chgData name="Raunak Masih" userId="991edeb57853465c" providerId="LiveId" clId="{C3AAA2F1-FC86-4B0E-B069-B0DE53A60A82}" dt="2024-07-14T17:04:54.052" v="4856"/>
          <ac:picMkLst>
            <pc:docMk/>
            <pc:sldMk cId="2276548192" sldId="276"/>
            <ac:picMk id="4" creationId="{F896A31C-A85C-20C0-23D9-2E44755E9891}"/>
          </ac:picMkLst>
        </pc:picChg>
        <pc:picChg chg="add del mod">
          <ac:chgData name="Raunak Masih" userId="991edeb57853465c" providerId="LiveId" clId="{C3AAA2F1-FC86-4B0E-B069-B0DE53A60A82}" dt="2024-07-14T17:11:09.776" v="4864"/>
          <ac:picMkLst>
            <pc:docMk/>
            <pc:sldMk cId="2276548192" sldId="276"/>
            <ac:picMk id="7" creationId="{631169E3-71B3-BC49-5482-AF77704FBDFD}"/>
          </ac:picMkLst>
        </pc:pic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2276548192" sldId="276"/>
            <ac:picMk id="10" creationId="{F9C85E72-D9AE-FC0D-90A2-5721F7C10787}"/>
          </ac:picMkLst>
        </pc:picChg>
      </pc:sldChg>
      <pc:sldChg chg="addSp modSp add mod ord modTransition">
        <pc:chgData name="Raunak Masih" userId="991edeb57853465c" providerId="LiveId" clId="{C3AAA2F1-FC86-4B0E-B069-B0DE53A60A82}" dt="2024-07-14T17:16:28.892" v="4865"/>
        <pc:sldMkLst>
          <pc:docMk/>
          <pc:sldMk cId="1336534050" sldId="277"/>
        </pc:sldMkLst>
        <pc:spChg chg="mod">
          <ac:chgData name="Raunak Masih" userId="991edeb57853465c" providerId="LiveId" clId="{C3AAA2F1-FC86-4B0E-B069-B0DE53A60A82}" dt="2024-07-14T16:58:09.629" v="4849" actId="20577"/>
          <ac:spMkLst>
            <pc:docMk/>
            <pc:sldMk cId="1336534050" sldId="277"/>
            <ac:spMk id="2" creationId="{053398E6-D850-83C2-A096-F02540AF1905}"/>
          </ac:spMkLst>
        </pc:spChg>
        <pc:spChg chg="mod">
          <ac:chgData name="Raunak Masih" userId="991edeb57853465c" providerId="LiveId" clId="{C3AAA2F1-FC86-4B0E-B069-B0DE53A60A82}" dt="2024-07-11T19:00:36.885" v="4601" actId="20577"/>
          <ac:spMkLst>
            <pc:docMk/>
            <pc:sldMk cId="1336534050" sldId="277"/>
            <ac:spMk id="3" creationId="{8A375514-7555-098B-E585-5DE8DEA2AAD5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1336534050" sldId="277"/>
            <ac:picMk id="5" creationId="{2A1B30F2-0C66-C54C-DE34-A98D08461D40}"/>
          </ac:picMkLst>
        </pc:picChg>
      </pc:sldChg>
      <pc:sldChg chg="addSp modSp add mod modTransition">
        <pc:chgData name="Raunak Masih" userId="991edeb57853465c" providerId="LiveId" clId="{C3AAA2F1-FC86-4B0E-B069-B0DE53A60A82}" dt="2024-07-14T17:16:28.892" v="4865"/>
        <pc:sldMkLst>
          <pc:docMk/>
          <pc:sldMk cId="924349215" sldId="278"/>
        </pc:sldMkLst>
        <pc:spChg chg="mod">
          <ac:chgData name="Raunak Masih" userId="991edeb57853465c" providerId="LiveId" clId="{C3AAA2F1-FC86-4B0E-B069-B0DE53A60A82}" dt="2024-07-14T16:58:05.483" v="4847" actId="20577"/>
          <ac:spMkLst>
            <pc:docMk/>
            <pc:sldMk cId="924349215" sldId="278"/>
            <ac:spMk id="2" creationId="{053398E6-D850-83C2-A096-F02540AF1905}"/>
          </ac:spMkLst>
        </pc:spChg>
        <pc:spChg chg="mod">
          <ac:chgData name="Raunak Masih" userId="991edeb57853465c" providerId="LiveId" clId="{C3AAA2F1-FC86-4B0E-B069-B0DE53A60A82}" dt="2024-07-11T19:00:12.399" v="4594" actId="115"/>
          <ac:spMkLst>
            <pc:docMk/>
            <pc:sldMk cId="924349215" sldId="278"/>
            <ac:spMk id="3" creationId="{8A375514-7555-098B-E585-5DE8DEA2AAD5}"/>
          </ac:spMkLst>
        </pc:spChg>
        <pc:picChg chg="add mod">
          <ac:chgData name="Raunak Masih" userId="991edeb57853465c" providerId="LiveId" clId="{C3AAA2F1-FC86-4B0E-B069-B0DE53A60A82}" dt="2024-07-14T17:16:28.892" v="4865"/>
          <ac:picMkLst>
            <pc:docMk/>
            <pc:sldMk cId="924349215" sldId="278"/>
            <ac:picMk id="5" creationId="{74BFEAE5-3619-8B8C-C849-1BDE1784362C}"/>
          </ac:picMkLst>
        </pc:picChg>
      </pc:sldChg>
      <pc:sldChg chg="addSp modSp new del mod setBg">
        <pc:chgData name="Raunak Masih" userId="991edeb57853465c" providerId="LiveId" clId="{C3AAA2F1-FC86-4B0E-B069-B0DE53A60A82}" dt="2024-07-11T17:59:52.877" v="3331" actId="2696"/>
        <pc:sldMkLst>
          <pc:docMk/>
          <pc:sldMk cId="1485917435" sldId="279"/>
        </pc:sldMkLst>
        <pc:spChg chg="mod">
          <ac:chgData name="Raunak Masih" userId="991edeb57853465c" providerId="LiveId" clId="{C3AAA2F1-FC86-4B0E-B069-B0DE53A60A82}" dt="2024-07-11T17:49:44.253" v="2865" actId="207"/>
          <ac:spMkLst>
            <pc:docMk/>
            <pc:sldMk cId="1485917435" sldId="279"/>
            <ac:spMk id="2" creationId="{4CC39024-39F2-16DF-2A06-87D074942529}"/>
          </ac:spMkLst>
        </pc:spChg>
        <pc:spChg chg="mod">
          <ac:chgData name="Raunak Masih" userId="991edeb57853465c" providerId="LiveId" clId="{C3AAA2F1-FC86-4B0E-B069-B0DE53A60A82}" dt="2024-07-11T17:55:56.604" v="3270" actId="5793"/>
          <ac:spMkLst>
            <pc:docMk/>
            <pc:sldMk cId="1485917435" sldId="279"/>
            <ac:spMk id="3" creationId="{1802B499-2D3E-C64A-AAE9-9E4170DCC04A}"/>
          </ac:spMkLst>
        </pc:spChg>
        <pc:spChg chg="add">
          <ac:chgData name="Raunak Masih" userId="991edeb57853465c" providerId="LiveId" clId="{C3AAA2F1-FC86-4B0E-B069-B0DE53A60A82}" dt="2024-07-11T17:49:30.847" v="2863" actId="26606"/>
          <ac:spMkLst>
            <pc:docMk/>
            <pc:sldMk cId="1485917435" sldId="279"/>
            <ac:spMk id="8" creationId="{C44B17FE-2E14-47B6-B5A8-4363DE76952D}"/>
          </ac:spMkLst>
        </pc:spChg>
        <pc:spChg chg="add">
          <ac:chgData name="Raunak Masih" userId="991edeb57853465c" providerId="LiveId" clId="{C3AAA2F1-FC86-4B0E-B069-B0DE53A60A82}" dt="2024-07-11T17:49:30.847" v="2863" actId="26606"/>
          <ac:spMkLst>
            <pc:docMk/>
            <pc:sldMk cId="1485917435" sldId="279"/>
            <ac:spMk id="10" creationId="{14E53280-E6EB-47D2-B0BB-78B772DC4B90}"/>
          </ac:spMkLst>
        </pc:spChg>
        <pc:spChg chg="add">
          <ac:chgData name="Raunak Masih" userId="991edeb57853465c" providerId="LiveId" clId="{C3AAA2F1-FC86-4B0E-B069-B0DE53A60A82}" dt="2024-07-11T17:49:30.847" v="2863" actId="26606"/>
          <ac:spMkLst>
            <pc:docMk/>
            <pc:sldMk cId="1485917435" sldId="279"/>
            <ac:spMk id="12" creationId="{E44C4738-31FA-4AA4-9D3A-9B0F0B1F5FBC}"/>
          </ac:spMkLst>
        </pc:spChg>
        <pc:spChg chg="add">
          <ac:chgData name="Raunak Masih" userId="991edeb57853465c" providerId="LiveId" clId="{C3AAA2F1-FC86-4B0E-B069-B0DE53A60A82}" dt="2024-07-11T17:49:30.847" v="2863" actId="26606"/>
          <ac:spMkLst>
            <pc:docMk/>
            <pc:sldMk cId="1485917435" sldId="279"/>
            <ac:spMk id="14" creationId="{809F3F69-CB9E-4C14-8F9B-7565980C8770}"/>
          </ac:spMkLst>
        </pc:spChg>
      </pc:sldChg>
      <pc:sldChg chg="addSp delSp modSp new mod modTransition modAnim">
        <pc:chgData name="Raunak Masih" userId="991edeb57853465c" providerId="LiveId" clId="{C3AAA2F1-FC86-4B0E-B069-B0DE53A60A82}" dt="2024-07-14T17:51:59.337" v="4992"/>
        <pc:sldMkLst>
          <pc:docMk/>
          <pc:sldMk cId="1689947540" sldId="279"/>
        </pc:sldMkLst>
        <pc:spChg chg="mod">
          <ac:chgData name="Raunak Masih" userId="991edeb57853465c" providerId="LiveId" clId="{C3AAA2F1-FC86-4B0E-B069-B0DE53A60A82}" dt="2024-07-11T18:04:35.280" v="3464" actId="1076"/>
          <ac:spMkLst>
            <pc:docMk/>
            <pc:sldMk cId="1689947540" sldId="279"/>
            <ac:spMk id="2" creationId="{0541FE8F-6385-E220-B16D-EF4D43CF004B}"/>
          </ac:spMkLst>
        </pc:spChg>
        <pc:picChg chg="add del mod">
          <ac:chgData name="Raunak Masih" userId="991edeb57853465c" providerId="LiveId" clId="{C3AAA2F1-FC86-4B0E-B069-B0DE53A60A82}" dt="2024-07-14T17:48:32.536" v="4990"/>
          <ac:picMkLst>
            <pc:docMk/>
            <pc:sldMk cId="1689947540" sldId="279"/>
            <ac:picMk id="4" creationId="{2B8A2308-5CD1-9BCE-8F04-870BDC09DC5C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1689947540" sldId="279"/>
            <ac:picMk id="11" creationId="{35514C8F-7ADB-04B2-DC0B-842735F83A51}"/>
          </ac:picMkLst>
        </pc:picChg>
      </pc:sldChg>
      <pc:sldChg chg="addSp delSp modSp new mod modTransition setBg modAnim">
        <pc:chgData name="Raunak Masih" userId="991edeb57853465c" providerId="LiveId" clId="{C3AAA2F1-FC86-4B0E-B069-B0DE53A60A82}" dt="2024-07-14T17:51:59.337" v="4992"/>
        <pc:sldMkLst>
          <pc:docMk/>
          <pc:sldMk cId="3230673188" sldId="280"/>
        </pc:sldMkLst>
        <pc:spChg chg="mod">
          <ac:chgData name="Raunak Masih" userId="991edeb57853465c" providerId="LiveId" clId="{C3AAA2F1-FC86-4B0E-B069-B0DE53A60A82}" dt="2024-07-11T18:27:53.907" v="3481" actId="26606"/>
          <ac:spMkLst>
            <pc:docMk/>
            <pc:sldMk cId="3230673188" sldId="280"/>
            <ac:spMk id="2" creationId="{3C9E7DD1-EA4A-CF26-4F82-19476BCBDE1D}"/>
          </ac:spMkLst>
        </pc:spChg>
        <pc:spChg chg="add del">
          <ac:chgData name="Raunak Masih" userId="991edeb57853465c" providerId="LiveId" clId="{C3AAA2F1-FC86-4B0E-B069-B0DE53A60A82}" dt="2024-07-11T18:27:38.124" v="3478" actId="26606"/>
          <ac:spMkLst>
            <pc:docMk/>
            <pc:sldMk cId="3230673188" sldId="280"/>
            <ac:spMk id="25" creationId="{1B057C70-1B97-42CE-9C74-A2B72760F9A3}"/>
          </ac:spMkLst>
        </pc:spChg>
        <pc:spChg chg="add del">
          <ac:chgData name="Raunak Masih" userId="991edeb57853465c" providerId="LiveId" clId="{C3AAA2F1-FC86-4B0E-B069-B0DE53A60A82}" dt="2024-07-11T18:27:53.907" v="3481" actId="26606"/>
          <ac:spMkLst>
            <pc:docMk/>
            <pc:sldMk cId="3230673188" sldId="280"/>
            <ac:spMk id="50" creationId="{6C4BC600-0AE0-41C9-BE5F-6001D8DA6922}"/>
          </ac:spMkLst>
        </pc:spChg>
        <pc:spChg chg="add">
          <ac:chgData name="Raunak Masih" userId="991edeb57853465c" providerId="LiveId" clId="{C3AAA2F1-FC86-4B0E-B069-B0DE53A60A82}" dt="2024-07-11T18:27:53.907" v="3481" actId="26606"/>
          <ac:spMkLst>
            <pc:docMk/>
            <pc:sldMk cId="3230673188" sldId="280"/>
            <ac:spMk id="73" creationId="{6C4BC600-0AE0-41C9-BE5F-6001D8DA6922}"/>
          </ac:spMkLst>
        </pc:spChg>
        <pc:grpChg chg="add del">
          <ac:chgData name="Raunak Masih" userId="991edeb57853465c" providerId="LiveId" clId="{C3AAA2F1-FC86-4B0E-B069-B0DE53A60A82}" dt="2024-07-11T18:27:38.124" v="3478" actId="26606"/>
          <ac:grpSpMkLst>
            <pc:docMk/>
            <pc:sldMk cId="3230673188" sldId="280"/>
            <ac:grpSpMk id="9" creationId="{70F82E3E-E291-4077-9561-D03BD8817A6B}"/>
          </ac:grpSpMkLst>
        </pc:grpChg>
        <pc:grpChg chg="add del">
          <ac:chgData name="Raunak Masih" userId="991edeb57853465c" providerId="LiveId" clId="{C3AAA2F1-FC86-4B0E-B069-B0DE53A60A82}" dt="2024-07-11T18:27:38.124" v="3478" actId="26606"/>
          <ac:grpSpMkLst>
            <pc:docMk/>
            <pc:sldMk cId="3230673188" sldId="280"/>
            <ac:grpSpMk id="17" creationId="{87A84A88-56D8-46EF-B003-C467C54DDC04}"/>
          </ac:grpSpMkLst>
        </pc:grpChg>
        <pc:grpChg chg="add del">
          <ac:chgData name="Raunak Masih" userId="991edeb57853465c" providerId="LiveId" clId="{C3AAA2F1-FC86-4B0E-B069-B0DE53A60A82}" dt="2024-07-11T18:27:53.907" v="3481" actId="26606"/>
          <ac:grpSpMkLst>
            <pc:docMk/>
            <pc:sldMk cId="3230673188" sldId="280"/>
            <ac:grpSpMk id="32" creationId="{70F82E3E-E291-4077-9561-D03BD8817A6B}"/>
          </ac:grpSpMkLst>
        </pc:grpChg>
        <pc:grpChg chg="add del">
          <ac:chgData name="Raunak Masih" userId="991edeb57853465c" providerId="LiveId" clId="{C3AAA2F1-FC86-4B0E-B069-B0DE53A60A82}" dt="2024-07-11T18:27:53.907" v="3481" actId="26606"/>
          <ac:grpSpMkLst>
            <pc:docMk/>
            <pc:sldMk cId="3230673188" sldId="280"/>
            <ac:grpSpMk id="40" creationId="{162BBE41-3095-49CE-89C1-7419C2AE7460}"/>
          </ac:grpSpMkLst>
        </pc:grpChg>
        <pc:grpChg chg="add">
          <ac:chgData name="Raunak Masih" userId="991edeb57853465c" providerId="LiveId" clId="{C3AAA2F1-FC86-4B0E-B069-B0DE53A60A82}" dt="2024-07-11T18:27:53.907" v="3481" actId="26606"/>
          <ac:grpSpMkLst>
            <pc:docMk/>
            <pc:sldMk cId="3230673188" sldId="280"/>
            <ac:grpSpMk id="55" creationId="{70F82E3E-E291-4077-9561-D03BD8817A6B}"/>
          </ac:grpSpMkLst>
        </pc:grpChg>
        <pc:grpChg chg="add">
          <ac:chgData name="Raunak Masih" userId="991edeb57853465c" providerId="LiveId" clId="{C3AAA2F1-FC86-4B0E-B069-B0DE53A60A82}" dt="2024-07-11T18:27:53.907" v="3481" actId="26606"/>
          <ac:grpSpMkLst>
            <pc:docMk/>
            <pc:sldMk cId="3230673188" sldId="280"/>
            <ac:grpSpMk id="63" creationId="{162BBE41-3095-49CE-89C1-7419C2AE7460}"/>
          </ac:grpSpMkLst>
        </pc:grpChg>
        <pc:picChg chg="add del mod">
          <ac:chgData name="Raunak Masih" userId="991edeb57853465c" providerId="LiveId" clId="{C3AAA2F1-FC86-4B0E-B069-B0DE53A60A82}" dt="2024-07-14T17:50:41.271" v="4991"/>
          <ac:picMkLst>
            <pc:docMk/>
            <pc:sldMk cId="3230673188" sldId="280"/>
            <ac:picMk id="4" creationId="{F980CBD1-5FE5-14BC-5670-9CF7FA94E365}"/>
          </ac:picMkLst>
        </pc:picChg>
        <pc:picChg chg="add mod">
          <ac:chgData name="Raunak Masih" userId="991edeb57853465c" providerId="LiveId" clId="{C3AAA2F1-FC86-4B0E-B069-B0DE53A60A82}" dt="2024-07-11T18:27:38.124" v="3478" actId="26606"/>
          <ac:picMkLst>
            <pc:docMk/>
            <pc:sldMk cId="3230673188" sldId="280"/>
            <ac:picMk id="6" creationId="{48337A5C-1E3C-3A69-2858-F0CAE6CAB4CD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3230673188" sldId="280"/>
            <ac:picMk id="10" creationId="{B75C68D7-84BC-5680-A21A-CB580A5C6829}"/>
          </ac:picMkLst>
        </pc:picChg>
        <pc:cxnChg chg="add del">
          <ac:chgData name="Raunak Masih" userId="991edeb57853465c" providerId="LiveId" clId="{C3AAA2F1-FC86-4B0E-B069-B0DE53A60A82}" dt="2024-07-11T18:27:38.124" v="3478" actId="26606"/>
          <ac:cxnSpMkLst>
            <pc:docMk/>
            <pc:sldMk cId="3230673188" sldId="280"/>
            <ac:cxnSpMk id="15" creationId="{9A5BFCFB-CCDF-43A8-888F-E16CF73D2F8D}"/>
          </ac:cxnSpMkLst>
        </pc:cxnChg>
        <pc:cxnChg chg="add del">
          <ac:chgData name="Raunak Masih" userId="991edeb57853465c" providerId="LiveId" clId="{C3AAA2F1-FC86-4B0E-B069-B0DE53A60A82}" dt="2024-07-11T18:27:38.124" v="3478" actId="26606"/>
          <ac:cxnSpMkLst>
            <pc:docMk/>
            <pc:sldMk cId="3230673188" sldId="280"/>
            <ac:cxnSpMk id="27" creationId="{0EC6C006-F859-490E-A780-57D4CC53064F}"/>
          </ac:cxnSpMkLst>
        </pc:cxnChg>
        <pc:cxnChg chg="add del">
          <ac:chgData name="Raunak Masih" userId="991edeb57853465c" providerId="LiveId" clId="{C3AAA2F1-FC86-4B0E-B069-B0DE53A60A82}" dt="2024-07-11T18:27:53.907" v="3481" actId="26606"/>
          <ac:cxnSpMkLst>
            <pc:docMk/>
            <pc:sldMk cId="3230673188" sldId="280"/>
            <ac:cxnSpMk id="38" creationId="{9A5BFCFB-CCDF-43A8-888F-E16CF73D2F8D}"/>
          </ac:cxnSpMkLst>
        </pc:cxnChg>
        <pc:cxnChg chg="add del">
          <ac:chgData name="Raunak Masih" userId="991edeb57853465c" providerId="LiveId" clId="{C3AAA2F1-FC86-4B0E-B069-B0DE53A60A82}" dt="2024-07-11T18:27:53.907" v="3481" actId="26606"/>
          <ac:cxnSpMkLst>
            <pc:docMk/>
            <pc:sldMk cId="3230673188" sldId="280"/>
            <ac:cxnSpMk id="48" creationId="{1C517F68-D05B-49EE-AC4A-4FA30812DEAE}"/>
          </ac:cxnSpMkLst>
        </pc:cxnChg>
        <pc:cxnChg chg="add">
          <ac:chgData name="Raunak Masih" userId="991edeb57853465c" providerId="LiveId" clId="{C3AAA2F1-FC86-4B0E-B069-B0DE53A60A82}" dt="2024-07-11T18:27:53.907" v="3481" actId="26606"/>
          <ac:cxnSpMkLst>
            <pc:docMk/>
            <pc:sldMk cId="3230673188" sldId="280"/>
            <ac:cxnSpMk id="61" creationId="{9A5BFCFB-CCDF-43A8-888F-E16CF73D2F8D}"/>
          </ac:cxnSpMkLst>
        </pc:cxnChg>
        <pc:cxnChg chg="add">
          <ac:chgData name="Raunak Masih" userId="991edeb57853465c" providerId="LiveId" clId="{C3AAA2F1-FC86-4B0E-B069-B0DE53A60A82}" dt="2024-07-11T18:27:53.907" v="3481" actId="26606"/>
          <ac:cxnSpMkLst>
            <pc:docMk/>
            <pc:sldMk cId="3230673188" sldId="280"/>
            <ac:cxnSpMk id="71" creationId="{1C517F68-D05B-49EE-AC4A-4FA30812DEAE}"/>
          </ac:cxnSpMkLst>
        </pc:cxnChg>
      </pc:sldChg>
      <pc:sldChg chg="addSp delSp modSp new mod modTransition setBg modAnim">
        <pc:chgData name="Raunak Masih" userId="991edeb57853465c" providerId="LiveId" clId="{C3AAA2F1-FC86-4B0E-B069-B0DE53A60A82}" dt="2024-07-14T17:51:59.337" v="4992"/>
        <pc:sldMkLst>
          <pc:docMk/>
          <pc:sldMk cId="478778340" sldId="281"/>
        </pc:sldMkLst>
        <pc:spChg chg="mod">
          <ac:chgData name="Raunak Masih" userId="991edeb57853465c" providerId="LiveId" clId="{C3AAA2F1-FC86-4B0E-B069-B0DE53A60A82}" dt="2024-07-11T18:28:50.041" v="3489" actId="13926"/>
          <ac:spMkLst>
            <pc:docMk/>
            <pc:sldMk cId="478778340" sldId="281"/>
            <ac:spMk id="2" creationId="{2F122043-AA9A-7B62-EA9A-4F478699D0A0}"/>
          </ac:spMkLst>
        </pc:spChg>
        <pc:spChg chg="mod">
          <ac:chgData name="Raunak Masih" userId="991edeb57853465c" providerId="LiveId" clId="{C3AAA2F1-FC86-4B0E-B069-B0DE53A60A82}" dt="2024-07-11T19:01:22.248" v="4604" actId="404"/>
          <ac:spMkLst>
            <pc:docMk/>
            <pc:sldMk cId="478778340" sldId="281"/>
            <ac:spMk id="3" creationId="{18B2862B-F99C-4DA2-8912-3A7D3430D5CE}"/>
          </ac:spMkLst>
        </pc:spChg>
        <pc:spChg chg="add">
          <ac:chgData name="Raunak Masih" userId="991edeb57853465c" providerId="LiveId" clId="{C3AAA2F1-FC86-4B0E-B069-B0DE53A60A82}" dt="2024-07-11T18:28:32.984" v="3486" actId="26606"/>
          <ac:spMkLst>
            <pc:docMk/>
            <pc:sldMk cId="478778340" sldId="281"/>
            <ac:spMk id="8" creationId="{C44B17FE-2E14-47B6-B5A8-4363DE76952D}"/>
          </ac:spMkLst>
        </pc:spChg>
        <pc:spChg chg="add">
          <ac:chgData name="Raunak Masih" userId="991edeb57853465c" providerId="LiveId" clId="{C3AAA2F1-FC86-4B0E-B069-B0DE53A60A82}" dt="2024-07-11T18:28:32.984" v="3486" actId="26606"/>
          <ac:spMkLst>
            <pc:docMk/>
            <pc:sldMk cId="478778340" sldId="281"/>
            <ac:spMk id="10" creationId="{14E53280-E6EB-47D2-B0BB-78B772DC4B90}"/>
          </ac:spMkLst>
        </pc:spChg>
        <pc:spChg chg="add">
          <ac:chgData name="Raunak Masih" userId="991edeb57853465c" providerId="LiveId" clId="{C3AAA2F1-FC86-4B0E-B069-B0DE53A60A82}" dt="2024-07-11T18:28:32.984" v="3486" actId="26606"/>
          <ac:spMkLst>
            <pc:docMk/>
            <pc:sldMk cId="478778340" sldId="281"/>
            <ac:spMk id="12" creationId="{E44C4738-31FA-4AA4-9D3A-9B0F0B1F5FBC}"/>
          </ac:spMkLst>
        </pc:spChg>
        <pc:spChg chg="add">
          <ac:chgData name="Raunak Masih" userId="991edeb57853465c" providerId="LiveId" clId="{C3AAA2F1-FC86-4B0E-B069-B0DE53A60A82}" dt="2024-07-11T18:28:32.984" v="3486" actId="26606"/>
          <ac:spMkLst>
            <pc:docMk/>
            <pc:sldMk cId="478778340" sldId="281"/>
            <ac:spMk id="14" creationId="{809F3F69-CB9E-4C14-8F9B-7565980C8770}"/>
          </ac:spMkLst>
        </pc:spChg>
        <pc:picChg chg="add del mod">
          <ac:chgData name="Raunak Masih" userId="991edeb57853465c" providerId="LiveId" clId="{C3AAA2F1-FC86-4B0E-B069-B0DE53A60A82}" dt="2024-07-14T17:48:03.002" v="4984"/>
          <ac:picMkLst>
            <pc:docMk/>
            <pc:sldMk cId="478778340" sldId="281"/>
            <ac:picMk id="5" creationId="{790BC982-3147-71A7-E270-4AC39E23C1B3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478778340" sldId="281"/>
            <ac:picMk id="15" creationId="{98E5F028-BCCA-8477-47B7-AEFEE4E430FA}"/>
          </ac:picMkLst>
        </pc:picChg>
      </pc:sldChg>
      <pc:sldChg chg="addSp delSp modSp add mod modTransition modAnim">
        <pc:chgData name="Raunak Masih" userId="991edeb57853465c" providerId="LiveId" clId="{C3AAA2F1-FC86-4B0E-B069-B0DE53A60A82}" dt="2024-07-14T17:51:59.337" v="4992"/>
        <pc:sldMkLst>
          <pc:docMk/>
          <pc:sldMk cId="3784690559" sldId="282"/>
        </pc:sldMkLst>
        <pc:spChg chg="mod">
          <ac:chgData name="Raunak Masih" userId="991edeb57853465c" providerId="LiveId" clId="{C3AAA2F1-FC86-4B0E-B069-B0DE53A60A82}" dt="2024-07-11T18:31:03.004" v="3688"/>
          <ac:spMkLst>
            <pc:docMk/>
            <pc:sldMk cId="3784690559" sldId="282"/>
            <ac:spMk id="2" creationId="{2F122043-AA9A-7B62-EA9A-4F478699D0A0}"/>
          </ac:spMkLst>
        </pc:spChg>
        <pc:spChg chg="mod">
          <ac:chgData name="Raunak Masih" userId="991edeb57853465c" providerId="LiveId" clId="{C3AAA2F1-FC86-4B0E-B069-B0DE53A60A82}" dt="2024-07-14T16:43:10.861" v="4806" actId="5793"/>
          <ac:spMkLst>
            <pc:docMk/>
            <pc:sldMk cId="3784690559" sldId="282"/>
            <ac:spMk id="3" creationId="{18B2862B-F99C-4DA2-8912-3A7D3430D5CE}"/>
          </ac:spMkLst>
        </pc:spChg>
        <pc:picChg chg="add del mod">
          <ac:chgData name="Raunak Masih" userId="991edeb57853465c" providerId="LiveId" clId="{C3AAA2F1-FC86-4B0E-B069-B0DE53A60A82}" dt="2024-07-14T17:36:55.644" v="4979"/>
          <ac:picMkLst>
            <pc:docMk/>
            <pc:sldMk cId="3784690559" sldId="282"/>
            <ac:picMk id="5" creationId="{E42AA313-EB0E-A515-02F9-31EAF187EDF1}"/>
          </ac:picMkLst>
        </pc:picChg>
        <pc:picChg chg="add del mod ord">
          <ac:chgData name="Raunak Masih" userId="991edeb57853465c" providerId="LiveId" clId="{C3AAA2F1-FC86-4B0E-B069-B0DE53A60A82}" dt="2024-07-14T17:37:20.521" v="4980"/>
          <ac:picMkLst>
            <pc:docMk/>
            <pc:sldMk cId="3784690559" sldId="282"/>
            <ac:picMk id="7" creationId="{382466EB-A7C5-6AEA-D12F-491A7B20A6FE}"/>
          </ac:picMkLst>
        </pc:picChg>
        <pc:picChg chg="add del mod">
          <ac:chgData name="Raunak Masih" userId="991edeb57853465c" providerId="LiveId" clId="{C3AAA2F1-FC86-4B0E-B069-B0DE53A60A82}" dt="2024-07-14T17:48:10.146" v="4985"/>
          <ac:picMkLst>
            <pc:docMk/>
            <pc:sldMk cId="3784690559" sldId="282"/>
            <ac:picMk id="9" creationId="{9CFB9C9E-4D1C-0660-420D-66E18F324F0C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3784690559" sldId="282"/>
            <ac:picMk id="21" creationId="{1B55FF9D-9FCD-A5BF-C806-888628996EE3}"/>
          </ac:picMkLst>
        </pc:picChg>
      </pc:sldChg>
      <pc:sldChg chg="addSp delSp modSp add mod modTransition modAnim">
        <pc:chgData name="Raunak Masih" userId="991edeb57853465c" providerId="LiveId" clId="{C3AAA2F1-FC86-4B0E-B069-B0DE53A60A82}" dt="2024-07-14T17:51:59.337" v="4992"/>
        <pc:sldMkLst>
          <pc:docMk/>
          <pc:sldMk cId="3439338361" sldId="283"/>
        </pc:sldMkLst>
        <pc:spChg chg="mod">
          <ac:chgData name="Raunak Masih" userId="991edeb57853465c" providerId="LiveId" clId="{C3AAA2F1-FC86-4B0E-B069-B0DE53A60A82}" dt="2024-07-11T18:37:14.964" v="4009"/>
          <ac:spMkLst>
            <pc:docMk/>
            <pc:sldMk cId="3439338361" sldId="283"/>
            <ac:spMk id="2" creationId="{2F122043-AA9A-7B62-EA9A-4F478699D0A0}"/>
          </ac:spMkLst>
        </pc:spChg>
        <pc:spChg chg="mod">
          <ac:chgData name="Raunak Masih" userId="991edeb57853465c" providerId="LiveId" clId="{C3AAA2F1-FC86-4B0E-B069-B0DE53A60A82}" dt="2024-07-11T19:01:40.101" v="4608" actId="20577"/>
          <ac:spMkLst>
            <pc:docMk/>
            <pc:sldMk cId="3439338361" sldId="283"/>
            <ac:spMk id="3" creationId="{18B2862B-F99C-4DA2-8912-3A7D3430D5CE}"/>
          </ac:spMkLst>
        </pc:spChg>
        <pc:picChg chg="add del mod">
          <ac:chgData name="Raunak Masih" userId="991edeb57853465c" providerId="LiveId" clId="{C3AAA2F1-FC86-4B0E-B069-B0DE53A60A82}" dt="2024-07-14T17:48:14.173" v="4986"/>
          <ac:picMkLst>
            <pc:docMk/>
            <pc:sldMk cId="3439338361" sldId="283"/>
            <ac:picMk id="5" creationId="{AF52A00A-1683-7A05-E65A-FDF3C4F9AF7A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3439338361" sldId="283"/>
            <ac:picMk id="17" creationId="{8649B373-2BEC-1E98-FAC4-624AEF495C97}"/>
          </ac:picMkLst>
        </pc:picChg>
      </pc:sldChg>
      <pc:sldChg chg="addSp delSp modSp add mod modTransition modAnim">
        <pc:chgData name="Raunak Masih" userId="991edeb57853465c" providerId="LiveId" clId="{C3AAA2F1-FC86-4B0E-B069-B0DE53A60A82}" dt="2024-07-14T17:51:59.337" v="4992"/>
        <pc:sldMkLst>
          <pc:docMk/>
          <pc:sldMk cId="3234087783" sldId="284"/>
        </pc:sldMkLst>
        <pc:spChg chg="mod">
          <ac:chgData name="Raunak Masih" userId="991edeb57853465c" providerId="LiveId" clId="{C3AAA2F1-FC86-4B0E-B069-B0DE53A60A82}" dt="2024-07-11T18:38:38.808" v="4152"/>
          <ac:spMkLst>
            <pc:docMk/>
            <pc:sldMk cId="3234087783" sldId="284"/>
            <ac:spMk id="2" creationId="{2F122043-AA9A-7B62-EA9A-4F478699D0A0}"/>
          </ac:spMkLst>
        </pc:spChg>
        <pc:spChg chg="mod">
          <ac:chgData name="Raunak Masih" userId="991edeb57853465c" providerId="LiveId" clId="{C3AAA2F1-FC86-4B0E-B069-B0DE53A60A82}" dt="2024-07-14T17:34:59.596" v="4977" actId="20577"/>
          <ac:spMkLst>
            <pc:docMk/>
            <pc:sldMk cId="3234087783" sldId="284"/>
            <ac:spMk id="3" creationId="{18B2862B-F99C-4DA2-8912-3A7D3430D5CE}"/>
          </ac:spMkLst>
        </pc:spChg>
        <pc:picChg chg="add del mod">
          <ac:chgData name="Raunak Masih" userId="991edeb57853465c" providerId="LiveId" clId="{C3AAA2F1-FC86-4B0E-B069-B0DE53A60A82}" dt="2024-07-14T17:39:12.208" v="4982"/>
          <ac:picMkLst>
            <pc:docMk/>
            <pc:sldMk cId="3234087783" sldId="284"/>
            <ac:picMk id="5" creationId="{2FEFAF13-2939-44D3-2E7B-F0882D454267}"/>
          </ac:picMkLst>
        </pc:picChg>
        <pc:picChg chg="add del mod ord">
          <ac:chgData name="Raunak Masih" userId="991edeb57853465c" providerId="LiveId" clId="{C3AAA2F1-FC86-4B0E-B069-B0DE53A60A82}" dt="2024-07-14T17:39:34.826" v="4983"/>
          <ac:picMkLst>
            <pc:docMk/>
            <pc:sldMk cId="3234087783" sldId="284"/>
            <ac:picMk id="7" creationId="{0A7C4DE2-2007-6072-4B2F-2B2E9EBE9932}"/>
          </ac:picMkLst>
        </pc:picChg>
        <pc:picChg chg="add del mod">
          <ac:chgData name="Raunak Masih" userId="991edeb57853465c" providerId="LiveId" clId="{C3AAA2F1-FC86-4B0E-B069-B0DE53A60A82}" dt="2024-07-14T17:48:18.088" v="4987"/>
          <ac:picMkLst>
            <pc:docMk/>
            <pc:sldMk cId="3234087783" sldId="284"/>
            <ac:picMk id="9" creationId="{B83BCAB0-F17F-BF3E-75D8-0C41C09D3161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3234087783" sldId="284"/>
            <ac:picMk id="21" creationId="{41F16A5C-B5DB-155C-C23B-6301FFC2BBAC}"/>
          </ac:picMkLst>
        </pc:picChg>
      </pc:sldChg>
      <pc:sldChg chg="addSp delSp modSp add mod modTransition modAnim">
        <pc:chgData name="Raunak Masih" userId="991edeb57853465c" providerId="LiveId" clId="{C3AAA2F1-FC86-4B0E-B069-B0DE53A60A82}" dt="2024-07-14T17:51:59.337" v="4992"/>
        <pc:sldMkLst>
          <pc:docMk/>
          <pc:sldMk cId="4268559851" sldId="285"/>
        </pc:sldMkLst>
        <pc:spChg chg="mod">
          <ac:chgData name="Raunak Masih" userId="991edeb57853465c" providerId="LiveId" clId="{C3AAA2F1-FC86-4B0E-B069-B0DE53A60A82}" dt="2024-07-11T18:45:15.558" v="4274"/>
          <ac:spMkLst>
            <pc:docMk/>
            <pc:sldMk cId="4268559851" sldId="285"/>
            <ac:spMk id="2" creationId="{2F122043-AA9A-7B62-EA9A-4F478699D0A0}"/>
          </ac:spMkLst>
        </pc:spChg>
        <pc:spChg chg="mod">
          <ac:chgData name="Raunak Masih" userId="991edeb57853465c" providerId="LiveId" clId="{C3AAA2F1-FC86-4B0E-B069-B0DE53A60A82}" dt="2024-07-11T18:47:13.578" v="4471" actId="20577"/>
          <ac:spMkLst>
            <pc:docMk/>
            <pc:sldMk cId="4268559851" sldId="285"/>
            <ac:spMk id="3" creationId="{18B2862B-F99C-4DA2-8912-3A7D3430D5CE}"/>
          </ac:spMkLst>
        </pc:spChg>
        <pc:picChg chg="add del mod">
          <ac:chgData name="Raunak Masih" userId="991edeb57853465c" providerId="LiveId" clId="{C3AAA2F1-FC86-4B0E-B069-B0DE53A60A82}" dt="2024-07-14T17:48:25.138" v="4988"/>
          <ac:picMkLst>
            <pc:docMk/>
            <pc:sldMk cId="4268559851" sldId="285"/>
            <ac:picMk id="5" creationId="{A2DEC12B-7EBB-D623-D5A8-CA778842575B}"/>
          </ac:picMkLst>
        </pc:picChg>
        <pc:picChg chg="add mod">
          <ac:chgData name="Raunak Masih" userId="991edeb57853465c" providerId="LiveId" clId="{C3AAA2F1-FC86-4B0E-B069-B0DE53A60A82}" dt="2024-07-14T17:51:59.337" v="4992"/>
          <ac:picMkLst>
            <pc:docMk/>
            <pc:sldMk cId="4268559851" sldId="285"/>
            <ac:picMk id="15" creationId="{422FA9F2-A57C-43C7-35EF-6ACDB4EAA3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21.sv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21.sv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BA7F9C-D3A0-4C27-B839-CDD9445781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783AA95-BF9A-45F4-8AEB-017AC4A0C8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CNNs are specialized deep learning algorithms created to process and analyze image data, such as photos and videos.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88458E-D869-4B69-9007-7F2EF4AF6C95}" type="parTrans" cxnId="{42093002-9703-4190-B981-287B3F7CB715}">
      <dgm:prSet/>
      <dgm:spPr/>
      <dgm:t>
        <a:bodyPr/>
        <a:lstStyle/>
        <a:p>
          <a:endParaRPr lang="en-US"/>
        </a:p>
      </dgm:t>
    </dgm:pt>
    <dgm:pt modelId="{240733DE-5640-4E19-AB27-188DCF9EE03B}" type="sibTrans" cxnId="{42093002-9703-4190-B981-287B3F7CB715}">
      <dgm:prSet/>
      <dgm:spPr/>
      <dgm:t>
        <a:bodyPr/>
        <a:lstStyle/>
        <a:p>
          <a:endParaRPr lang="en-US"/>
        </a:p>
      </dgm:t>
    </dgm:pt>
    <dgm:pt modelId="{75883765-6C72-4855-8A02-E553431C1B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These networks imitate the structure and functions of the visual cortex in the human brain</a:t>
          </a:r>
          <a:r>
            <a:rPr lang="en-GB" sz="16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>
            <a:lnSpc>
              <a:spcPct val="100000"/>
            </a:lnSpc>
          </a:pPr>
          <a:r>
            <a:rPr lang="en-US" sz="16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FF95D4-3674-404F-81A8-CD32E71E8185}" type="parTrans" cxnId="{A4CA5489-BA64-4902-B6A0-6C014F54620E}">
      <dgm:prSet/>
      <dgm:spPr/>
      <dgm:t>
        <a:bodyPr/>
        <a:lstStyle/>
        <a:p>
          <a:endParaRPr lang="en-US"/>
        </a:p>
      </dgm:t>
    </dgm:pt>
    <dgm:pt modelId="{2BAA9C8A-923D-435B-8C13-84278F78660C}" type="sibTrans" cxnId="{A4CA5489-BA64-4902-B6A0-6C014F54620E}">
      <dgm:prSet/>
      <dgm:spPr/>
      <dgm:t>
        <a:bodyPr/>
        <a:lstStyle/>
        <a:p>
          <a:endParaRPr lang="en-US"/>
        </a:p>
      </dgm:t>
    </dgm:pt>
    <dgm:pt modelId="{C2F06D2B-A572-4409-A458-F74069B7D54D}" type="pres">
      <dgm:prSet presAssocID="{15BA7F9C-D3A0-4C27-B839-CDD94457812D}" presName="root" presStyleCnt="0">
        <dgm:presLayoutVars>
          <dgm:dir/>
          <dgm:resizeHandles val="exact"/>
        </dgm:presLayoutVars>
      </dgm:prSet>
      <dgm:spPr/>
    </dgm:pt>
    <dgm:pt modelId="{0CB2F6F9-235A-4135-927E-4AC12F033FE3}" type="pres">
      <dgm:prSet presAssocID="{7783AA95-BF9A-45F4-8AEB-017AC4A0C893}" presName="compNode" presStyleCnt="0"/>
      <dgm:spPr/>
    </dgm:pt>
    <dgm:pt modelId="{D1D6ADE2-0072-46AF-AB58-36B9933B2216}" type="pres">
      <dgm:prSet presAssocID="{7783AA95-BF9A-45F4-8AEB-017AC4A0C8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15CF22B5-6DE4-4F1B-8191-E22E03DEB482}" type="pres">
      <dgm:prSet presAssocID="{7783AA95-BF9A-45F4-8AEB-017AC4A0C893}" presName="spaceRect" presStyleCnt="0"/>
      <dgm:spPr/>
    </dgm:pt>
    <dgm:pt modelId="{4CC3B97C-D444-4237-BEF3-C9E1E86D3E7F}" type="pres">
      <dgm:prSet presAssocID="{7783AA95-BF9A-45F4-8AEB-017AC4A0C893}" presName="textRect" presStyleLbl="revTx" presStyleIdx="0" presStyleCnt="2">
        <dgm:presLayoutVars>
          <dgm:chMax val="1"/>
          <dgm:chPref val="1"/>
        </dgm:presLayoutVars>
      </dgm:prSet>
      <dgm:spPr/>
    </dgm:pt>
    <dgm:pt modelId="{EBE21145-9EF8-4D05-BA05-D8F9CE25D828}" type="pres">
      <dgm:prSet presAssocID="{240733DE-5640-4E19-AB27-188DCF9EE03B}" presName="sibTrans" presStyleCnt="0"/>
      <dgm:spPr/>
    </dgm:pt>
    <dgm:pt modelId="{00ECD3BD-E2E6-4501-AC81-D5C5E379FDB0}" type="pres">
      <dgm:prSet presAssocID="{75883765-6C72-4855-8A02-E553431C1B7C}" presName="compNode" presStyleCnt="0"/>
      <dgm:spPr/>
    </dgm:pt>
    <dgm:pt modelId="{EA64BEBD-A524-4512-923A-B6B30FBA7A75}" type="pres">
      <dgm:prSet presAssocID="{75883765-6C72-4855-8A02-E553431C1B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BDD8ED1-8A15-4DCA-87EA-BF986495BD82}" type="pres">
      <dgm:prSet presAssocID="{75883765-6C72-4855-8A02-E553431C1B7C}" presName="spaceRect" presStyleCnt="0"/>
      <dgm:spPr/>
    </dgm:pt>
    <dgm:pt modelId="{5396F52F-A805-471E-8485-A450E136BB3E}" type="pres">
      <dgm:prSet presAssocID="{75883765-6C72-4855-8A02-E553431C1B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B652600-4AF6-4822-9B0E-774F42390B6D}" type="presOf" srcId="{15BA7F9C-D3A0-4C27-B839-CDD94457812D}" destId="{C2F06D2B-A572-4409-A458-F74069B7D54D}" srcOrd="0" destOrd="0" presId="urn:microsoft.com/office/officeart/2018/2/layout/IconLabelList"/>
    <dgm:cxn modelId="{42093002-9703-4190-B981-287B3F7CB715}" srcId="{15BA7F9C-D3A0-4C27-B839-CDD94457812D}" destId="{7783AA95-BF9A-45F4-8AEB-017AC4A0C893}" srcOrd="0" destOrd="0" parTransId="{1788458E-D869-4B69-9007-7F2EF4AF6C95}" sibTransId="{240733DE-5640-4E19-AB27-188DCF9EE03B}"/>
    <dgm:cxn modelId="{28352626-D2B6-4D15-A1FD-AFF637C41B5F}" type="presOf" srcId="{7783AA95-BF9A-45F4-8AEB-017AC4A0C893}" destId="{4CC3B97C-D444-4237-BEF3-C9E1E86D3E7F}" srcOrd="0" destOrd="0" presId="urn:microsoft.com/office/officeart/2018/2/layout/IconLabelList"/>
    <dgm:cxn modelId="{BB67C37A-A8E2-4881-93F2-4A034A6BB985}" type="presOf" srcId="{75883765-6C72-4855-8A02-E553431C1B7C}" destId="{5396F52F-A805-471E-8485-A450E136BB3E}" srcOrd="0" destOrd="0" presId="urn:microsoft.com/office/officeart/2018/2/layout/IconLabelList"/>
    <dgm:cxn modelId="{A4CA5489-BA64-4902-B6A0-6C014F54620E}" srcId="{15BA7F9C-D3A0-4C27-B839-CDD94457812D}" destId="{75883765-6C72-4855-8A02-E553431C1B7C}" srcOrd="1" destOrd="0" parTransId="{4FFF95D4-3674-404F-81A8-CD32E71E8185}" sibTransId="{2BAA9C8A-923D-435B-8C13-84278F78660C}"/>
    <dgm:cxn modelId="{DDA18064-05FE-4305-8528-038E2271EDF5}" type="presParOf" srcId="{C2F06D2B-A572-4409-A458-F74069B7D54D}" destId="{0CB2F6F9-235A-4135-927E-4AC12F033FE3}" srcOrd="0" destOrd="0" presId="urn:microsoft.com/office/officeart/2018/2/layout/IconLabelList"/>
    <dgm:cxn modelId="{2DAC6712-535B-4624-BF47-2F4D296EBDC5}" type="presParOf" srcId="{0CB2F6F9-235A-4135-927E-4AC12F033FE3}" destId="{D1D6ADE2-0072-46AF-AB58-36B9933B2216}" srcOrd="0" destOrd="0" presId="urn:microsoft.com/office/officeart/2018/2/layout/IconLabelList"/>
    <dgm:cxn modelId="{C4D2C6EF-5386-4104-A6C2-F7D5927BEC4D}" type="presParOf" srcId="{0CB2F6F9-235A-4135-927E-4AC12F033FE3}" destId="{15CF22B5-6DE4-4F1B-8191-E22E03DEB482}" srcOrd="1" destOrd="0" presId="urn:microsoft.com/office/officeart/2018/2/layout/IconLabelList"/>
    <dgm:cxn modelId="{7748A4FC-723D-4EB6-9978-EB8F14D2FB81}" type="presParOf" srcId="{0CB2F6F9-235A-4135-927E-4AC12F033FE3}" destId="{4CC3B97C-D444-4237-BEF3-C9E1E86D3E7F}" srcOrd="2" destOrd="0" presId="urn:microsoft.com/office/officeart/2018/2/layout/IconLabelList"/>
    <dgm:cxn modelId="{D5B621DF-E456-4E15-BD31-CB52B863DDD8}" type="presParOf" srcId="{C2F06D2B-A572-4409-A458-F74069B7D54D}" destId="{EBE21145-9EF8-4D05-BA05-D8F9CE25D828}" srcOrd="1" destOrd="0" presId="urn:microsoft.com/office/officeart/2018/2/layout/IconLabelList"/>
    <dgm:cxn modelId="{C55B0C9D-A114-4BB0-A7E4-9961B4E9E297}" type="presParOf" srcId="{C2F06D2B-A572-4409-A458-F74069B7D54D}" destId="{00ECD3BD-E2E6-4501-AC81-D5C5E379FDB0}" srcOrd="2" destOrd="0" presId="urn:microsoft.com/office/officeart/2018/2/layout/IconLabelList"/>
    <dgm:cxn modelId="{954863E7-B04D-45AF-925C-D00E4E24BBFF}" type="presParOf" srcId="{00ECD3BD-E2E6-4501-AC81-D5C5E379FDB0}" destId="{EA64BEBD-A524-4512-923A-B6B30FBA7A75}" srcOrd="0" destOrd="0" presId="urn:microsoft.com/office/officeart/2018/2/layout/IconLabelList"/>
    <dgm:cxn modelId="{34E034DC-5C37-4264-AB61-3F0AC043F3CA}" type="presParOf" srcId="{00ECD3BD-E2E6-4501-AC81-D5C5E379FDB0}" destId="{0BDD8ED1-8A15-4DCA-87EA-BF986495BD82}" srcOrd="1" destOrd="0" presId="urn:microsoft.com/office/officeart/2018/2/layout/IconLabelList"/>
    <dgm:cxn modelId="{48CDB819-F9AB-4D93-A839-4C07733220FE}" type="presParOf" srcId="{00ECD3BD-E2E6-4501-AC81-D5C5E379FDB0}" destId="{5396F52F-A805-471E-8485-A450E136BB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C8013-5D4D-4621-BA4D-E7CC18338F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17D4B6-282B-45A7-963B-EE51C616F538}">
      <dgm:prSet/>
      <dgm:spPr/>
      <dgm:t>
        <a:bodyPr/>
        <a:lstStyle/>
        <a:p>
          <a:r>
            <a:rPr lang="en-US" b="1"/>
            <a:t>Input:</a:t>
          </a:r>
          <a:r>
            <a:rPr lang="en-US"/>
            <a:t> The original image data, which is often a pixel-value matrix.</a:t>
          </a:r>
        </a:p>
      </dgm:t>
    </dgm:pt>
    <dgm:pt modelId="{416241D7-6649-427F-8EE1-194B22D8A7BA}" type="parTrans" cxnId="{E1F9F90C-AE8C-4350-9D5A-C3BD3248A918}">
      <dgm:prSet/>
      <dgm:spPr/>
      <dgm:t>
        <a:bodyPr/>
        <a:lstStyle/>
        <a:p>
          <a:endParaRPr lang="en-US"/>
        </a:p>
      </dgm:t>
    </dgm:pt>
    <dgm:pt modelId="{2E885792-B51B-4BA2-8417-ADEE5BA4E028}" type="sibTrans" cxnId="{E1F9F90C-AE8C-4350-9D5A-C3BD3248A918}">
      <dgm:prSet/>
      <dgm:spPr/>
      <dgm:t>
        <a:bodyPr/>
        <a:lstStyle/>
        <a:p>
          <a:endParaRPr lang="en-US"/>
        </a:p>
      </dgm:t>
    </dgm:pt>
    <dgm:pt modelId="{7099E10A-48C9-4D6C-8555-010E18F3A114}">
      <dgm:prSet/>
      <dgm:spPr/>
      <dgm:t>
        <a:bodyPr/>
        <a:lstStyle/>
        <a:p>
          <a:r>
            <a:rPr lang="en-US" b="1"/>
            <a:t>Convolution + ReLU: </a:t>
          </a:r>
          <a:r>
            <a:rPr lang="en-US"/>
            <a:t>Highlights patterns in the image. Non-linearity is introduced by the (ReLU).</a:t>
          </a:r>
        </a:p>
      </dgm:t>
    </dgm:pt>
    <dgm:pt modelId="{27A53900-18DE-4F56-A5B6-320BF4D127FC}" type="parTrans" cxnId="{1301A4B3-670E-449D-8650-97538CCE92BF}">
      <dgm:prSet/>
      <dgm:spPr/>
      <dgm:t>
        <a:bodyPr/>
        <a:lstStyle/>
        <a:p>
          <a:endParaRPr lang="en-US"/>
        </a:p>
      </dgm:t>
    </dgm:pt>
    <dgm:pt modelId="{327DD7F7-38AD-46FA-9D8C-89CAF499C79B}" type="sibTrans" cxnId="{1301A4B3-670E-449D-8650-97538CCE92BF}">
      <dgm:prSet/>
      <dgm:spPr/>
      <dgm:t>
        <a:bodyPr/>
        <a:lstStyle/>
        <a:p>
          <a:endParaRPr lang="en-US"/>
        </a:p>
      </dgm:t>
    </dgm:pt>
    <dgm:pt modelId="{F27731D0-C021-46D1-97B9-4D51BD1CAF28}">
      <dgm:prSet/>
      <dgm:spPr/>
      <dgm:t>
        <a:bodyPr/>
        <a:lstStyle/>
        <a:p>
          <a:r>
            <a:rPr lang="en-US" b="1"/>
            <a:t>Pooling:</a:t>
          </a:r>
          <a:r>
            <a:rPr lang="en-US"/>
            <a:t> Uses max pooling to reduce feature map.</a:t>
          </a:r>
        </a:p>
      </dgm:t>
    </dgm:pt>
    <dgm:pt modelId="{9EF1F63A-AFEB-4A07-A554-05D26C594CE4}" type="parTrans" cxnId="{CB2D88B1-9615-45AF-8AD9-E22CBDCE7D29}">
      <dgm:prSet/>
      <dgm:spPr/>
      <dgm:t>
        <a:bodyPr/>
        <a:lstStyle/>
        <a:p>
          <a:endParaRPr lang="en-US"/>
        </a:p>
      </dgm:t>
    </dgm:pt>
    <dgm:pt modelId="{A8C7CA50-B039-49EC-89ED-B149C6892B9F}" type="sibTrans" cxnId="{CB2D88B1-9615-45AF-8AD9-E22CBDCE7D29}">
      <dgm:prSet/>
      <dgm:spPr/>
      <dgm:t>
        <a:bodyPr/>
        <a:lstStyle/>
        <a:p>
          <a:endParaRPr lang="en-US"/>
        </a:p>
      </dgm:t>
    </dgm:pt>
    <dgm:pt modelId="{6702292B-5B3B-41F9-9683-E86E3A21BAA6}">
      <dgm:prSet/>
      <dgm:spPr/>
      <dgm:t>
        <a:bodyPr/>
        <a:lstStyle/>
        <a:p>
          <a:r>
            <a:rPr lang="en-US" b="1"/>
            <a:t>Flattening:</a:t>
          </a:r>
          <a:r>
            <a:rPr lang="en-US"/>
            <a:t> Prepares data for the fully connected layers.</a:t>
          </a:r>
        </a:p>
      </dgm:t>
    </dgm:pt>
    <dgm:pt modelId="{C2F8313A-B4C0-4341-8569-81949EA6C75D}" type="parTrans" cxnId="{102E0E15-4147-49E2-98BB-518BE49D7BFE}">
      <dgm:prSet/>
      <dgm:spPr/>
      <dgm:t>
        <a:bodyPr/>
        <a:lstStyle/>
        <a:p>
          <a:endParaRPr lang="en-US"/>
        </a:p>
      </dgm:t>
    </dgm:pt>
    <dgm:pt modelId="{66108288-4276-4425-AA59-B840F3EC1A0D}" type="sibTrans" cxnId="{102E0E15-4147-49E2-98BB-518BE49D7BFE}">
      <dgm:prSet/>
      <dgm:spPr/>
      <dgm:t>
        <a:bodyPr/>
        <a:lstStyle/>
        <a:p>
          <a:endParaRPr lang="en-US"/>
        </a:p>
      </dgm:t>
    </dgm:pt>
    <dgm:pt modelId="{57F4699A-D7AA-464C-8F94-2E83B24FFBBE}">
      <dgm:prSet/>
      <dgm:spPr/>
      <dgm:t>
        <a:bodyPr/>
        <a:lstStyle/>
        <a:p>
          <a:r>
            <a:rPr lang="en-US" b="1"/>
            <a:t>Fully Connected Layer</a:t>
          </a:r>
          <a:r>
            <a:rPr lang="en-US"/>
            <a:t>: Neurons from earlier layers join for the purpose of recognizing patterns.</a:t>
          </a:r>
        </a:p>
      </dgm:t>
    </dgm:pt>
    <dgm:pt modelId="{E1AB41FA-1A41-4928-9846-745C31755FE3}" type="parTrans" cxnId="{49A13EA5-40DC-4518-AE01-158CE83CC8DA}">
      <dgm:prSet/>
      <dgm:spPr/>
      <dgm:t>
        <a:bodyPr/>
        <a:lstStyle/>
        <a:p>
          <a:endParaRPr lang="en-US"/>
        </a:p>
      </dgm:t>
    </dgm:pt>
    <dgm:pt modelId="{4F6CCD62-0958-4914-B582-0BE0F9D84928}" type="sibTrans" cxnId="{49A13EA5-40DC-4518-AE01-158CE83CC8DA}">
      <dgm:prSet/>
      <dgm:spPr/>
      <dgm:t>
        <a:bodyPr/>
        <a:lstStyle/>
        <a:p>
          <a:endParaRPr lang="en-US"/>
        </a:p>
      </dgm:t>
    </dgm:pt>
    <dgm:pt modelId="{EFAC34D9-C8BC-4DC9-8A7E-EFE7836420E7}">
      <dgm:prSet/>
      <dgm:spPr/>
      <dgm:t>
        <a:bodyPr/>
        <a:lstStyle/>
        <a:p>
          <a:r>
            <a:rPr lang="en-US" b="1"/>
            <a:t>Softmax Activation Function</a:t>
          </a:r>
          <a:r>
            <a:rPr lang="en-US"/>
            <a:t>: Converting logits into probabilities that represent the chances of each class (e.g., Horse, Zebra, Dog).</a:t>
          </a:r>
        </a:p>
      </dgm:t>
    </dgm:pt>
    <dgm:pt modelId="{23B76B93-8609-466C-9F6E-E0D1B33D3E4E}" type="parTrans" cxnId="{1714C953-EAAC-4A0F-A44A-CFC7BC565741}">
      <dgm:prSet/>
      <dgm:spPr/>
      <dgm:t>
        <a:bodyPr/>
        <a:lstStyle/>
        <a:p>
          <a:endParaRPr lang="en-US"/>
        </a:p>
      </dgm:t>
    </dgm:pt>
    <dgm:pt modelId="{80D98FB9-6E39-4051-9E23-5E3E59773812}" type="sibTrans" cxnId="{1714C953-EAAC-4A0F-A44A-CFC7BC565741}">
      <dgm:prSet/>
      <dgm:spPr/>
      <dgm:t>
        <a:bodyPr/>
        <a:lstStyle/>
        <a:p>
          <a:endParaRPr lang="en-US"/>
        </a:p>
      </dgm:t>
    </dgm:pt>
    <dgm:pt modelId="{02896B4E-617D-4D50-A9D8-7838DB02CD52}" type="pres">
      <dgm:prSet presAssocID="{FD6C8013-5D4D-4621-BA4D-E7CC18338FB0}" presName="root" presStyleCnt="0">
        <dgm:presLayoutVars>
          <dgm:dir/>
          <dgm:resizeHandles val="exact"/>
        </dgm:presLayoutVars>
      </dgm:prSet>
      <dgm:spPr/>
    </dgm:pt>
    <dgm:pt modelId="{C100CD58-FD3A-4E0A-977E-1215DF5D4405}" type="pres">
      <dgm:prSet presAssocID="{0E17D4B6-282B-45A7-963B-EE51C616F538}" presName="compNode" presStyleCnt="0"/>
      <dgm:spPr/>
    </dgm:pt>
    <dgm:pt modelId="{F8AED8D5-0961-48A6-B38C-1B10E057F14B}" type="pres">
      <dgm:prSet presAssocID="{0E17D4B6-282B-45A7-963B-EE51C616F538}" presName="bgRect" presStyleLbl="bgShp" presStyleIdx="0" presStyleCnt="6"/>
      <dgm:spPr/>
    </dgm:pt>
    <dgm:pt modelId="{23ADE0DC-C89D-4FD4-90C9-131F185FD252}" type="pres">
      <dgm:prSet presAssocID="{0E17D4B6-282B-45A7-963B-EE51C616F53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08E0B4-4912-4271-B3E0-EE4EC0970FF4}" type="pres">
      <dgm:prSet presAssocID="{0E17D4B6-282B-45A7-963B-EE51C616F538}" presName="spaceRect" presStyleCnt="0"/>
      <dgm:spPr/>
    </dgm:pt>
    <dgm:pt modelId="{EB01E55A-18B6-4F69-85C4-914B30BE95BD}" type="pres">
      <dgm:prSet presAssocID="{0E17D4B6-282B-45A7-963B-EE51C616F538}" presName="parTx" presStyleLbl="revTx" presStyleIdx="0" presStyleCnt="6">
        <dgm:presLayoutVars>
          <dgm:chMax val="0"/>
          <dgm:chPref val="0"/>
        </dgm:presLayoutVars>
      </dgm:prSet>
      <dgm:spPr/>
    </dgm:pt>
    <dgm:pt modelId="{69C8445B-93A9-4DCB-B6A3-CB50B11D6A46}" type="pres">
      <dgm:prSet presAssocID="{2E885792-B51B-4BA2-8417-ADEE5BA4E028}" presName="sibTrans" presStyleCnt="0"/>
      <dgm:spPr/>
    </dgm:pt>
    <dgm:pt modelId="{63D277A2-2272-4C99-900B-A9A4BAB12910}" type="pres">
      <dgm:prSet presAssocID="{7099E10A-48C9-4D6C-8555-010E18F3A114}" presName="compNode" presStyleCnt="0"/>
      <dgm:spPr/>
    </dgm:pt>
    <dgm:pt modelId="{FA85E8F6-303E-42AB-AF83-75650416EFC1}" type="pres">
      <dgm:prSet presAssocID="{7099E10A-48C9-4D6C-8555-010E18F3A114}" presName="bgRect" presStyleLbl="bgShp" presStyleIdx="1" presStyleCnt="6"/>
      <dgm:spPr/>
    </dgm:pt>
    <dgm:pt modelId="{12C9C9AB-385B-4F44-B2A1-ADBD19D1A214}" type="pres">
      <dgm:prSet presAssocID="{7099E10A-48C9-4D6C-8555-010E18F3A11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AB0CF32-E573-4441-A278-51D6C35F8DF8}" type="pres">
      <dgm:prSet presAssocID="{7099E10A-48C9-4D6C-8555-010E18F3A114}" presName="spaceRect" presStyleCnt="0"/>
      <dgm:spPr/>
    </dgm:pt>
    <dgm:pt modelId="{D958519A-5CB9-401B-98F7-BF980023CD3D}" type="pres">
      <dgm:prSet presAssocID="{7099E10A-48C9-4D6C-8555-010E18F3A114}" presName="parTx" presStyleLbl="revTx" presStyleIdx="1" presStyleCnt="6">
        <dgm:presLayoutVars>
          <dgm:chMax val="0"/>
          <dgm:chPref val="0"/>
        </dgm:presLayoutVars>
      </dgm:prSet>
      <dgm:spPr/>
    </dgm:pt>
    <dgm:pt modelId="{84420C70-62B4-4318-9D0F-258FBB36C177}" type="pres">
      <dgm:prSet presAssocID="{327DD7F7-38AD-46FA-9D8C-89CAF499C79B}" presName="sibTrans" presStyleCnt="0"/>
      <dgm:spPr/>
    </dgm:pt>
    <dgm:pt modelId="{BE1A1FBC-2039-4775-A531-F0DDAE5B639E}" type="pres">
      <dgm:prSet presAssocID="{F27731D0-C021-46D1-97B9-4D51BD1CAF28}" presName="compNode" presStyleCnt="0"/>
      <dgm:spPr/>
    </dgm:pt>
    <dgm:pt modelId="{E38A597B-1BBA-4E05-9A6A-992BE4EFE52D}" type="pres">
      <dgm:prSet presAssocID="{F27731D0-C021-46D1-97B9-4D51BD1CAF28}" presName="bgRect" presStyleLbl="bgShp" presStyleIdx="2" presStyleCnt="6"/>
      <dgm:spPr/>
    </dgm:pt>
    <dgm:pt modelId="{83CED1E4-2EB9-428D-AD95-BB2CEED5786A}" type="pres">
      <dgm:prSet presAssocID="{F27731D0-C021-46D1-97B9-4D51BD1CAF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89AB7F8-B4E4-46D2-B2EA-CDB5FBC8A0F5}" type="pres">
      <dgm:prSet presAssocID="{F27731D0-C021-46D1-97B9-4D51BD1CAF28}" presName="spaceRect" presStyleCnt="0"/>
      <dgm:spPr/>
    </dgm:pt>
    <dgm:pt modelId="{8182AB11-0C62-4797-A423-D14246FC7E9F}" type="pres">
      <dgm:prSet presAssocID="{F27731D0-C021-46D1-97B9-4D51BD1CAF28}" presName="parTx" presStyleLbl="revTx" presStyleIdx="2" presStyleCnt="6">
        <dgm:presLayoutVars>
          <dgm:chMax val="0"/>
          <dgm:chPref val="0"/>
        </dgm:presLayoutVars>
      </dgm:prSet>
      <dgm:spPr/>
    </dgm:pt>
    <dgm:pt modelId="{1255FE41-A9D4-4300-A24E-3D6C4416132F}" type="pres">
      <dgm:prSet presAssocID="{A8C7CA50-B039-49EC-89ED-B149C6892B9F}" presName="sibTrans" presStyleCnt="0"/>
      <dgm:spPr/>
    </dgm:pt>
    <dgm:pt modelId="{9338E787-3BEE-4E32-A210-0C50F079E8B7}" type="pres">
      <dgm:prSet presAssocID="{6702292B-5B3B-41F9-9683-E86E3A21BAA6}" presName="compNode" presStyleCnt="0"/>
      <dgm:spPr/>
    </dgm:pt>
    <dgm:pt modelId="{B6107607-8FB7-4BC1-B116-BE81487E8497}" type="pres">
      <dgm:prSet presAssocID="{6702292B-5B3B-41F9-9683-E86E3A21BAA6}" presName="bgRect" presStyleLbl="bgShp" presStyleIdx="3" presStyleCnt="6"/>
      <dgm:spPr/>
    </dgm:pt>
    <dgm:pt modelId="{CEA0544E-8908-438F-912D-1EE6E7A4CDEF}" type="pres">
      <dgm:prSet presAssocID="{6702292B-5B3B-41F9-9683-E86E3A21BAA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E966F0A-28DA-4FAD-ACAA-38422C2EE46C}" type="pres">
      <dgm:prSet presAssocID="{6702292B-5B3B-41F9-9683-E86E3A21BAA6}" presName="spaceRect" presStyleCnt="0"/>
      <dgm:spPr/>
    </dgm:pt>
    <dgm:pt modelId="{9053DFB3-7A69-493D-B3B6-3371E362F732}" type="pres">
      <dgm:prSet presAssocID="{6702292B-5B3B-41F9-9683-E86E3A21BAA6}" presName="parTx" presStyleLbl="revTx" presStyleIdx="3" presStyleCnt="6">
        <dgm:presLayoutVars>
          <dgm:chMax val="0"/>
          <dgm:chPref val="0"/>
        </dgm:presLayoutVars>
      </dgm:prSet>
      <dgm:spPr/>
    </dgm:pt>
    <dgm:pt modelId="{B11285BB-F847-410B-B3C4-8416FA854024}" type="pres">
      <dgm:prSet presAssocID="{66108288-4276-4425-AA59-B840F3EC1A0D}" presName="sibTrans" presStyleCnt="0"/>
      <dgm:spPr/>
    </dgm:pt>
    <dgm:pt modelId="{606F4D0E-52E7-4230-AD15-E41C309C4FD2}" type="pres">
      <dgm:prSet presAssocID="{57F4699A-D7AA-464C-8F94-2E83B24FFBBE}" presName="compNode" presStyleCnt="0"/>
      <dgm:spPr/>
    </dgm:pt>
    <dgm:pt modelId="{41061FC6-AAC5-4B09-86F3-D599B6F5CA5F}" type="pres">
      <dgm:prSet presAssocID="{57F4699A-D7AA-464C-8F94-2E83B24FFBBE}" presName="bgRect" presStyleLbl="bgShp" presStyleIdx="4" presStyleCnt="6"/>
      <dgm:spPr/>
    </dgm:pt>
    <dgm:pt modelId="{F26CE182-426A-4455-8FC8-0FC58419F790}" type="pres">
      <dgm:prSet presAssocID="{57F4699A-D7AA-464C-8F94-2E83B24FFBB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8FEC419-DA72-4DE0-8D66-4BE9AC5F3382}" type="pres">
      <dgm:prSet presAssocID="{57F4699A-D7AA-464C-8F94-2E83B24FFBBE}" presName="spaceRect" presStyleCnt="0"/>
      <dgm:spPr/>
    </dgm:pt>
    <dgm:pt modelId="{DF2A14E9-77B9-4DBD-A410-09D73673284A}" type="pres">
      <dgm:prSet presAssocID="{57F4699A-D7AA-464C-8F94-2E83B24FFBBE}" presName="parTx" presStyleLbl="revTx" presStyleIdx="4" presStyleCnt="6">
        <dgm:presLayoutVars>
          <dgm:chMax val="0"/>
          <dgm:chPref val="0"/>
        </dgm:presLayoutVars>
      </dgm:prSet>
      <dgm:spPr/>
    </dgm:pt>
    <dgm:pt modelId="{EBEF1278-338D-4B2B-8578-6E6E5074960F}" type="pres">
      <dgm:prSet presAssocID="{4F6CCD62-0958-4914-B582-0BE0F9D84928}" presName="sibTrans" presStyleCnt="0"/>
      <dgm:spPr/>
    </dgm:pt>
    <dgm:pt modelId="{1754DD8F-CE5C-4FFC-9A6A-918AE489E8F8}" type="pres">
      <dgm:prSet presAssocID="{EFAC34D9-C8BC-4DC9-8A7E-EFE7836420E7}" presName="compNode" presStyleCnt="0"/>
      <dgm:spPr/>
    </dgm:pt>
    <dgm:pt modelId="{80D0B702-FC58-4388-B344-B30B1D413F03}" type="pres">
      <dgm:prSet presAssocID="{EFAC34D9-C8BC-4DC9-8A7E-EFE7836420E7}" presName="bgRect" presStyleLbl="bgShp" presStyleIdx="5" presStyleCnt="6"/>
      <dgm:spPr/>
    </dgm:pt>
    <dgm:pt modelId="{45F4BED3-B6B4-4B78-9B5A-23FD1AD4243C}" type="pres">
      <dgm:prSet presAssocID="{EFAC34D9-C8BC-4DC9-8A7E-EFE7836420E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ebra"/>
        </a:ext>
      </dgm:extLst>
    </dgm:pt>
    <dgm:pt modelId="{47E78695-B83C-4F4F-B013-F825B8D33C5D}" type="pres">
      <dgm:prSet presAssocID="{EFAC34D9-C8BC-4DC9-8A7E-EFE7836420E7}" presName="spaceRect" presStyleCnt="0"/>
      <dgm:spPr/>
    </dgm:pt>
    <dgm:pt modelId="{B8E2AB91-E7C9-40AC-A126-B9B0F94B33C5}" type="pres">
      <dgm:prSet presAssocID="{EFAC34D9-C8BC-4DC9-8A7E-EFE7836420E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1F9F90C-AE8C-4350-9D5A-C3BD3248A918}" srcId="{FD6C8013-5D4D-4621-BA4D-E7CC18338FB0}" destId="{0E17D4B6-282B-45A7-963B-EE51C616F538}" srcOrd="0" destOrd="0" parTransId="{416241D7-6649-427F-8EE1-194B22D8A7BA}" sibTransId="{2E885792-B51B-4BA2-8417-ADEE5BA4E028}"/>
    <dgm:cxn modelId="{102E0E15-4147-49E2-98BB-518BE49D7BFE}" srcId="{FD6C8013-5D4D-4621-BA4D-E7CC18338FB0}" destId="{6702292B-5B3B-41F9-9683-E86E3A21BAA6}" srcOrd="3" destOrd="0" parTransId="{C2F8313A-B4C0-4341-8569-81949EA6C75D}" sibTransId="{66108288-4276-4425-AA59-B840F3EC1A0D}"/>
    <dgm:cxn modelId="{8D4B5017-1E7C-47CE-AA0B-EDAD044BEA00}" type="presOf" srcId="{FD6C8013-5D4D-4621-BA4D-E7CC18338FB0}" destId="{02896B4E-617D-4D50-A9D8-7838DB02CD52}" srcOrd="0" destOrd="0" presId="urn:microsoft.com/office/officeart/2018/2/layout/IconVerticalSolidList"/>
    <dgm:cxn modelId="{1714C953-EAAC-4A0F-A44A-CFC7BC565741}" srcId="{FD6C8013-5D4D-4621-BA4D-E7CC18338FB0}" destId="{EFAC34D9-C8BC-4DC9-8A7E-EFE7836420E7}" srcOrd="5" destOrd="0" parTransId="{23B76B93-8609-466C-9F6E-E0D1B33D3E4E}" sibTransId="{80D98FB9-6E39-4051-9E23-5E3E59773812}"/>
    <dgm:cxn modelId="{D0E13A59-3E62-4654-9697-9F7CF798DBD1}" type="presOf" srcId="{7099E10A-48C9-4D6C-8555-010E18F3A114}" destId="{D958519A-5CB9-401B-98F7-BF980023CD3D}" srcOrd="0" destOrd="0" presId="urn:microsoft.com/office/officeart/2018/2/layout/IconVerticalSolidList"/>
    <dgm:cxn modelId="{E9C1FB8C-5652-4CEB-B61A-1091D23BA564}" type="presOf" srcId="{57F4699A-D7AA-464C-8F94-2E83B24FFBBE}" destId="{DF2A14E9-77B9-4DBD-A410-09D73673284A}" srcOrd="0" destOrd="0" presId="urn:microsoft.com/office/officeart/2018/2/layout/IconVerticalSolidList"/>
    <dgm:cxn modelId="{49A13EA5-40DC-4518-AE01-158CE83CC8DA}" srcId="{FD6C8013-5D4D-4621-BA4D-E7CC18338FB0}" destId="{57F4699A-D7AA-464C-8F94-2E83B24FFBBE}" srcOrd="4" destOrd="0" parTransId="{E1AB41FA-1A41-4928-9846-745C31755FE3}" sibTransId="{4F6CCD62-0958-4914-B582-0BE0F9D84928}"/>
    <dgm:cxn modelId="{CB2D88B1-9615-45AF-8AD9-E22CBDCE7D29}" srcId="{FD6C8013-5D4D-4621-BA4D-E7CC18338FB0}" destId="{F27731D0-C021-46D1-97B9-4D51BD1CAF28}" srcOrd="2" destOrd="0" parTransId="{9EF1F63A-AFEB-4A07-A554-05D26C594CE4}" sibTransId="{A8C7CA50-B039-49EC-89ED-B149C6892B9F}"/>
    <dgm:cxn modelId="{1301A4B3-670E-449D-8650-97538CCE92BF}" srcId="{FD6C8013-5D4D-4621-BA4D-E7CC18338FB0}" destId="{7099E10A-48C9-4D6C-8555-010E18F3A114}" srcOrd="1" destOrd="0" parTransId="{27A53900-18DE-4F56-A5B6-320BF4D127FC}" sibTransId="{327DD7F7-38AD-46FA-9D8C-89CAF499C79B}"/>
    <dgm:cxn modelId="{7CC84AB4-F37B-4D37-BF9D-657698BF9DAA}" type="presOf" srcId="{0E17D4B6-282B-45A7-963B-EE51C616F538}" destId="{EB01E55A-18B6-4F69-85C4-914B30BE95BD}" srcOrd="0" destOrd="0" presId="urn:microsoft.com/office/officeart/2018/2/layout/IconVerticalSolidList"/>
    <dgm:cxn modelId="{028125D5-B7B1-4370-8A3E-4B3FF0185D41}" type="presOf" srcId="{6702292B-5B3B-41F9-9683-E86E3A21BAA6}" destId="{9053DFB3-7A69-493D-B3B6-3371E362F732}" srcOrd="0" destOrd="0" presId="urn:microsoft.com/office/officeart/2018/2/layout/IconVerticalSolidList"/>
    <dgm:cxn modelId="{C44BEED9-A475-4A19-8D79-411CDA2337C2}" type="presOf" srcId="{EFAC34D9-C8BC-4DC9-8A7E-EFE7836420E7}" destId="{B8E2AB91-E7C9-40AC-A126-B9B0F94B33C5}" srcOrd="0" destOrd="0" presId="urn:microsoft.com/office/officeart/2018/2/layout/IconVerticalSolidList"/>
    <dgm:cxn modelId="{E8B783E8-B62A-48F8-81C0-105387DEDD36}" type="presOf" srcId="{F27731D0-C021-46D1-97B9-4D51BD1CAF28}" destId="{8182AB11-0C62-4797-A423-D14246FC7E9F}" srcOrd="0" destOrd="0" presId="urn:microsoft.com/office/officeart/2018/2/layout/IconVerticalSolidList"/>
    <dgm:cxn modelId="{B698A07F-5F2E-4960-AE3B-6C5B717C3D99}" type="presParOf" srcId="{02896B4E-617D-4D50-A9D8-7838DB02CD52}" destId="{C100CD58-FD3A-4E0A-977E-1215DF5D4405}" srcOrd="0" destOrd="0" presId="urn:microsoft.com/office/officeart/2018/2/layout/IconVerticalSolidList"/>
    <dgm:cxn modelId="{8451CEF8-AB74-450B-AC80-59FDCA94FE1D}" type="presParOf" srcId="{C100CD58-FD3A-4E0A-977E-1215DF5D4405}" destId="{F8AED8D5-0961-48A6-B38C-1B10E057F14B}" srcOrd="0" destOrd="0" presId="urn:microsoft.com/office/officeart/2018/2/layout/IconVerticalSolidList"/>
    <dgm:cxn modelId="{FD160030-FC39-4DD7-9929-60ED86D97F44}" type="presParOf" srcId="{C100CD58-FD3A-4E0A-977E-1215DF5D4405}" destId="{23ADE0DC-C89D-4FD4-90C9-131F185FD252}" srcOrd="1" destOrd="0" presId="urn:microsoft.com/office/officeart/2018/2/layout/IconVerticalSolidList"/>
    <dgm:cxn modelId="{3EA2B0CE-50AC-4D7D-A875-BBF6134285F4}" type="presParOf" srcId="{C100CD58-FD3A-4E0A-977E-1215DF5D4405}" destId="{5A08E0B4-4912-4271-B3E0-EE4EC0970FF4}" srcOrd="2" destOrd="0" presId="urn:microsoft.com/office/officeart/2018/2/layout/IconVerticalSolidList"/>
    <dgm:cxn modelId="{65C2E156-7A32-4586-A337-2416B2EA2A77}" type="presParOf" srcId="{C100CD58-FD3A-4E0A-977E-1215DF5D4405}" destId="{EB01E55A-18B6-4F69-85C4-914B30BE95BD}" srcOrd="3" destOrd="0" presId="urn:microsoft.com/office/officeart/2018/2/layout/IconVerticalSolidList"/>
    <dgm:cxn modelId="{8E3C26E0-DEF7-4084-B9EE-7309E51AC58B}" type="presParOf" srcId="{02896B4E-617D-4D50-A9D8-7838DB02CD52}" destId="{69C8445B-93A9-4DCB-B6A3-CB50B11D6A46}" srcOrd="1" destOrd="0" presId="urn:microsoft.com/office/officeart/2018/2/layout/IconVerticalSolidList"/>
    <dgm:cxn modelId="{51B70A44-2B0B-42B6-B975-E6AE1B11431C}" type="presParOf" srcId="{02896B4E-617D-4D50-A9D8-7838DB02CD52}" destId="{63D277A2-2272-4C99-900B-A9A4BAB12910}" srcOrd="2" destOrd="0" presId="urn:microsoft.com/office/officeart/2018/2/layout/IconVerticalSolidList"/>
    <dgm:cxn modelId="{B104B145-53B1-4E16-AB0C-2453893E536C}" type="presParOf" srcId="{63D277A2-2272-4C99-900B-A9A4BAB12910}" destId="{FA85E8F6-303E-42AB-AF83-75650416EFC1}" srcOrd="0" destOrd="0" presId="urn:microsoft.com/office/officeart/2018/2/layout/IconVerticalSolidList"/>
    <dgm:cxn modelId="{EBFB480E-A398-4916-B48B-DB3B843DA167}" type="presParOf" srcId="{63D277A2-2272-4C99-900B-A9A4BAB12910}" destId="{12C9C9AB-385B-4F44-B2A1-ADBD19D1A214}" srcOrd="1" destOrd="0" presId="urn:microsoft.com/office/officeart/2018/2/layout/IconVerticalSolidList"/>
    <dgm:cxn modelId="{F2F83797-0A45-4677-88C8-1C10608125EA}" type="presParOf" srcId="{63D277A2-2272-4C99-900B-A9A4BAB12910}" destId="{5AB0CF32-E573-4441-A278-51D6C35F8DF8}" srcOrd="2" destOrd="0" presId="urn:microsoft.com/office/officeart/2018/2/layout/IconVerticalSolidList"/>
    <dgm:cxn modelId="{71C98AE3-A5A8-4F44-8B8B-4B01E58BB441}" type="presParOf" srcId="{63D277A2-2272-4C99-900B-A9A4BAB12910}" destId="{D958519A-5CB9-401B-98F7-BF980023CD3D}" srcOrd="3" destOrd="0" presId="urn:microsoft.com/office/officeart/2018/2/layout/IconVerticalSolidList"/>
    <dgm:cxn modelId="{8A3FDEBF-41FE-4491-A598-7FA9993FAFF4}" type="presParOf" srcId="{02896B4E-617D-4D50-A9D8-7838DB02CD52}" destId="{84420C70-62B4-4318-9D0F-258FBB36C177}" srcOrd="3" destOrd="0" presId="urn:microsoft.com/office/officeart/2018/2/layout/IconVerticalSolidList"/>
    <dgm:cxn modelId="{FA260297-1A00-4CA1-ACE2-7F9D699B20AF}" type="presParOf" srcId="{02896B4E-617D-4D50-A9D8-7838DB02CD52}" destId="{BE1A1FBC-2039-4775-A531-F0DDAE5B639E}" srcOrd="4" destOrd="0" presId="urn:microsoft.com/office/officeart/2018/2/layout/IconVerticalSolidList"/>
    <dgm:cxn modelId="{40F7123E-B887-492A-8ACA-2789F855DA0C}" type="presParOf" srcId="{BE1A1FBC-2039-4775-A531-F0DDAE5B639E}" destId="{E38A597B-1BBA-4E05-9A6A-992BE4EFE52D}" srcOrd="0" destOrd="0" presId="urn:microsoft.com/office/officeart/2018/2/layout/IconVerticalSolidList"/>
    <dgm:cxn modelId="{E3BB60B6-A798-41C7-AEBC-5C3068E6CCAD}" type="presParOf" srcId="{BE1A1FBC-2039-4775-A531-F0DDAE5B639E}" destId="{83CED1E4-2EB9-428D-AD95-BB2CEED5786A}" srcOrd="1" destOrd="0" presId="urn:microsoft.com/office/officeart/2018/2/layout/IconVerticalSolidList"/>
    <dgm:cxn modelId="{1D830EBE-683D-4B93-B0CA-075D614AC488}" type="presParOf" srcId="{BE1A1FBC-2039-4775-A531-F0DDAE5B639E}" destId="{B89AB7F8-B4E4-46D2-B2EA-CDB5FBC8A0F5}" srcOrd="2" destOrd="0" presId="urn:microsoft.com/office/officeart/2018/2/layout/IconVerticalSolidList"/>
    <dgm:cxn modelId="{BCC9053B-BD9C-4FB4-B7B4-4999125C144D}" type="presParOf" srcId="{BE1A1FBC-2039-4775-A531-F0DDAE5B639E}" destId="{8182AB11-0C62-4797-A423-D14246FC7E9F}" srcOrd="3" destOrd="0" presId="urn:microsoft.com/office/officeart/2018/2/layout/IconVerticalSolidList"/>
    <dgm:cxn modelId="{D4904207-7882-41E6-BF86-2BA0BEF4ABB6}" type="presParOf" srcId="{02896B4E-617D-4D50-A9D8-7838DB02CD52}" destId="{1255FE41-A9D4-4300-A24E-3D6C4416132F}" srcOrd="5" destOrd="0" presId="urn:microsoft.com/office/officeart/2018/2/layout/IconVerticalSolidList"/>
    <dgm:cxn modelId="{27ADAA30-635E-4E9F-BB84-D12A0EB2B953}" type="presParOf" srcId="{02896B4E-617D-4D50-A9D8-7838DB02CD52}" destId="{9338E787-3BEE-4E32-A210-0C50F079E8B7}" srcOrd="6" destOrd="0" presId="urn:microsoft.com/office/officeart/2018/2/layout/IconVerticalSolidList"/>
    <dgm:cxn modelId="{0C739D40-86BF-4F93-88D7-341D5558BD20}" type="presParOf" srcId="{9338E787-3BEE-4E32-A210-0C50F079E8B7}" destId="{B6107607-8FB7-4BC1-B116-BE81487E8497}" srcOrd="0" destOrd="0" presId="urn:microsoft.com/office/officeart/2018/2/layout/IconVerticalSolidList"/>
    <dgm:cxn modelId="{9F3111D2-ED66-4C66-A41A-373746206B1B}" type="presParOf" srcId="{9338E787-3BEE-4E32-A210-0C50F079E8B7}" destId="{CEA0544E-8908-438F-912D-1EE6E7A4CDEF}" srcOrd="1" destOrd="0" presId="urn:microsoft.com/office/officeart/2018/2/layout/IconVerticalSolidList"/>
    <dgm:cxn modelId="{A6D56736-8820-4D56-81E9-9AC2D46DD0FE}" type="presParOf" srcId="{9338E787-3BEE-4E32-A210-0C50F079E8B7}" destId="{8E966F0A-28DA-4FAD-ACAA-38422C2EE46C}" srcOrd="2" destOrd="0" presId="urn:microsoft.com/office/officeart/2018/2/layout/IconVerticalSolidList"/>
    <dgm:cxn modelId="{4CFD405A-BB29-459B-AC74-702B348F9D11}" type="presParOf" srcId="{9338E787-3BEE-4E32-A210-0C50F079E8B7}" destId="{9053DFB3-7A69-493D-B3B6-3371E362F732}" srcOrd="3" destOrd="0" presId="urn:microsoft.com/office/officeart/2018/2/layout/IconVerticalSolidList"/>
    <dgm:cxn modelId="{DFB659E5-3893-4F9D-AC74-9277AA8D4607}" type="presParOf" srcId="{02896B4E-617D-4D50-A9D8-7838DB02CD52}" destId="{B11285BB-F847-410B-B3C4-8416FA854024}" srcOrd="7" destOrd="0" presId="urn:microsoft.com/office/officeart/2018/2/layout/IconVerticalSolidList"/>
    <dgm:cxn modelId="{48F43F91-CA4D-4651-A92F-6F3925E9EC51}" type="presParOf" srcId="{02896B4E-617D-4D50-A9D8-7838DB02CD52}" destId="{606F4D0E-52E7-4230-AD15-E41C309C4FD2}" srcOrd="8" destOrd="0" presId="urn:microsoft.com/office/officeart/2018/2/layout/IconVerticalSolidList"/>
    <dgm:cxn modelId="{FE9274F6-C243-49AA-B4C4-282CF423DBE6}" type="presParOf" srcId="{606F4D0E-52E7-4230-AD15-E41C309C4FD2}" destId="{41061FC6-AAC5-4B09-86F3-D599B6F5CA5F}" srcOrd="0" destOrd="0" presId="urn:microsoft.com/office/officeart/2018/2/layout/IconVerticalSolidList"/>
    <dgm:cxn modelId="{9FEA70EF-3527-4387-BC3C-07171988115B}" type="presParOf" srcId="{606F4D0E-52E7-4230-AD15-E41C309C4FD2}" destId="{F26CE182-426A-4455-8FC8-0FC58419F790}" srcOrd="1" destOrd="0" presId="urn:microsoft.com/office/officeart/2018/2/layout/IconVerticalSolidList"/>
    <dgm:cxn modelId="{DC9D01E2-90DC-4332-83D7-F5146453822D}" type="presParOf" srcId="{606F4D0E-52E7-4230-AD15-E41C309C4FD2}" destId="{68FEC419-DA72-4DE0-8D66-4BE9AC5F3382}" srcOrd="2" destOrd="0" presId="urn:microsoft.com/office/officeart/2018/2/layout/IconVerticalSolidList"/>
    <dgm:cxn modelId="{1C98313F-D2F9-41AD-8C5A-408EB3FF9C68}" type="presParOf" srcId="{606F4D0E-52E7-4230-AD15-E41C309C4FD2}" destId="{DF2A14E9-77B9-4DBD-A410-09D73673284A}" srcOrd="3" destOrd="0" presId="urn:microsoft.com/office/officeart/2018/2/layout/IconVerticalSolidList"/>
    <dgm:cxn modelId="{EAFDB92F-6CE0-4F28-AD56-C224532E435A}" type="presParOf" srcId="{02896B4E-617D-4D50-A9D8-7838DB02CD52}" destId="{EBEF1278-338D-4B2B-8578-6E6E5074960F}" srcOrd="9" destOrd="0" presId="urn:microsoft.com/office/officeart/2018/2/layout/IconVerticalSolidList"/>
    <dgm:cxn modelId="{AAC17246-F01F-4BFD-87E4-85276AD22517}" type="presParOf" srcId="{02896B4E-617D-4D50-A9D8-7838DB02CD52}" destId="{1754DD8F-CE5C-4FFC-9A6A-918AE489E8F8}" srcOrd="10" destOrd="0" presId="urn:microsoft.com/office/officeart/2018/2/layout/IconVerticalSolidList"/>
    <dgm:cxn modelId="{F78E3E24-E3F2-4231-AF5E-D34FA5B9C92F}" type="presParOf" srcId="{1754DD8F-CE5C-4FFC-9A6A-918AE489E8F8}" destId="{80D0B702-FC58-4388-B344-B30B1D413F03}" srcOrd="0" destOrd="0" presId="urn:microsoft.com/office/officeart/2018/2/layout/IconVerticalSolidList"/>
    <dgm:cxn modelId="{CC707A86-4DC9-40C7-950C-3DF932FD8EA3}" type="presParOf" srcId="{1754DD8F-CE5C-4FFC-9A6A-918AE489E8F8}" destId="{45F4BED3-B6B4-4B78-9B5A-23FD1AD4243C}" srcOrd="1" destOrd="0" presId="urn:microsoft.com/office/officeart/2018/2/layout/IconVerticalSolidList"/>
    <dgm:cxn modelId="{B1636582-4603-4A11-ADFA-EB821C2CAA5B}" type="presParOf" srcId="{1754DD8F-CE5C-4FFC-9A6A-918AE489E8F8}" destId="{47E78695-B83C-4F4F-B013-F825B8D33C5D}" srcOrd="2" destOrd="0" presId="urn:microsoft.com/office/officeart/2018/2/layout/IconVerticalSolidList"/>
    <dgm:cxn modelId="{C8D6F38F-0461-48BC-B034-BA5BDE20016D}" type="presParOf" srcId="{1754DD8F-CE5C-4FFC-9A6A-918AE489E8F8}" destId="{B8E2AB91-E7C9-40AC-A126-B9B0F94B33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BD5479-1B33-4B1D-8605-86DABE45101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B5BE04-5A12-41DA-BB0E-34B9CFC96BD7}">
      <dgm:prSet custT="1"/>
      <dgm:spPr/>
      <dgm:t>
        <a:bodyPr/>
        <a:lstStyle/>
        <a:p>
          <a:r>
            <a:rPr lang="en-GB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Extraction Capability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4783DA-42DA-448D-BA3F-6E84FE9CFD67}" type="parTrans" cxnId="{A74BF73C-507E-468F-BBFE-130F2832F9BD}">
      <dgm:prSet/>
      <dgm:spPr/>
      <dgm:t>
        <a:bodyPr/>
        <a:lstStyle/>
        <a:p>
          <a:endParaRPr lang="en-US"/>
        </a:p>
      </dgm:t>
    </dgm:pt>
    <dgm:pt modelId="{8870EFEE-A6E9-4C6C-A902-29F07825BA89}" type="sibTrans" cxnId="{A74BF73C-507E-468F-BBFE-130F2832F9BD}">
      <dgm:prSet/>
      <dgm:spPr/>
      <dgm:t>
        <a:bodyPr/>
        <a:lstStyle/>
        <a:p>
          <a:endParaRPr lang="en-US"/>
        </a:p>
      </dgm:t>
    </dgm:pt>
    <dgm:pt modelId="{DFDF8E5F-1A72-4D18-8F5B-E086653A61E0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Managing 1D Data</a:t>
          </a:r>
        </a:p>
      </dgm:t>
    </dgm:pt>
    <dgm:pt modelId="{6123D33B-05C5-4F40-9438-0E31C8669048}" type="parTrans" cxnId="{5FEB6CA0-1B83-4F6D-866E-3F75CA5A5292}">
      <dgm:prSet/>
      <dgm:spPr/>
      <dgm:t>
        <a:bodyPr/>
        <a:lstStyle/>
        <a:p>
          <a:endParaRPr lang="en-US"/>
        </a:p>
      </dgm:t>
    </dgm:pt>
    <dgm:pt modelId="{3443D4A6-FC36-49A9-BBA3-C6AFD54D3FA0}" type="sibTrans" cxnId="{5FEB6CA0-1B83-4F6D-866E-3F75CA5A5292}">
      <dgm:prSet/>
      <dgm:spPr/>
      <dgm:t>
        <a:bodyPr/>
        <a:lstStyle/>
        <a:p>
          <a:endParaRPr lang="en-US"/>
        </a:p>
      </dgm:t>
    </dgm:pt>
    <dgm:pt modelId="{1DDB125E-A9A6-47D7-8C8E-3804263D18E4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Architecture in Layers</a:t>
          </a:r>
        </a:p>
      </dgm:t>
    </dgm:pt>
    <dgm:pt modelId="{97E4456E-4127-448D-A3FB-7A5CFAB3AE6D}" type="parTrans" cxnId="{2244F2CA-9003-4B95-9728-DFFAC0697D81}">
      <dgm:prSet/>
      <dgm:spPr/>
      <dgm:t>
        <a:bodyPr/>
        <a:lstStyle/>
        <a:p>
          <a:endParaRPr lang="en-US"/>
        </a:p>
      </dgm:t>
    </dgm:pt>
    <dgm:pt modelId="{07AC3311-1831-4B77-AC0A-6E260FEDDDCA}" type="sibTrans" cxnId="{2244F2CA-9003-4B95-9728-DFFAC0697D81}">
      <dgm:prSet/>
      <dgm:spPr/>
      <dgm:t>
        <a:bodyPr/>
        <a:lstStyle/>
        <a:p>
          <a:endParaRPr lang="en-US"/>
        </a:p>
      </dgm:t>
    </dgm:pt>
    <dgm:pt modelId="{BCD7F810-C085-4865-AF47-B7273BB137C6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Diminishment of Overfitting</a:t>
          </a:r>
        </a:p>
      </dgm:t>
    </dgm:pt>
    <dgm:pt modelId="{4F43C04E-9788-4278-9590-D8DFCE44FF38}" type="parTrans" cxnId="{2D5D77D6-AC76-4248-8704-678584999641}">
      <dgm:prSet/>
      <dgm:spPr/>
      <dgm:t>
        <a:bodyPr/>
        <a:lstStyle/>
        <a:p>
          <a:endParaRPr lang="en-US"/>
        </a:p>
      </dgm:t>
    </dgm:pt>
    <dgm:pt modelId="{ADFA0DBE-8914-4E01-9283-7DACC924F836}" type="sibTrans" cxnId="{2D5D77D6-AC76-4248-8704-678584999641}">
      <dgm:prSet/>
      <dgm:spPr/>
      <dgm:t>
        <a:bodyPr/>
        <a:lstStyle/>
        <a:p>
          <a:endParaRPr lang="en-US"/>
        </a:p>
      </dgm:t>
    </dgm:pt>
    <dgm:pt modelId="{C4A33815-C2B4-45C5-973A-F76CF7E34A5B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Optimizer Productivity</a:t>
          </a:r>
        </a:p>
      </dgm:t>
    </dgm:pt>
    <dgm:pt modelId="{B487C75A-1752-4FD6-B47F-9517D90AB869}" type="parTrans" cxnId="{A77F0365-93D1-4D55-942B-835C33148D5B}">
      <dgm:prSet/>
      <dgm:spPr/>
      <dgm:t>
        <a:bodyPr/>
        <a:lstStyle/>
        <a:p>
          <a:endParaRPr lang="en-US"/>
        </a:p>
      </dgm:t>
    </dgm:pt>
    <dgm:pt modelId="{CAEF7244-D592-4535-8F47-CD94DA138559}" type="sibTrans" cxnId="{A77F0365-93D1-4D55-942B-835C33148D5B}">
      <dgm:prSet/>
      <dgm:spPr/>
      <dgm:t>
        <a:bodyPr/>
        <a:lstStyle/>
        <a:p>
          <a:endParaRPr lang="en-US"/>
        </a:p>
      </dgm:t>
    </dgm:pt>
    <dgm:pt modelId="{F6A734C9-6657-409D-8325-FE8D7A46377A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Application</a:t>
          </a:r>
        </a:p>
      </dgm:t>
    </dgm:pt>
    <dgm:pt modelId="{7A9542C8-1A73-41B8-9794-C364C3E6298C}" type="parTrans" cxnId="{5FDA9023-099E-421A-BE17-663DBCDCF76C}">
      <dgm:prSet/>
      <dgm:spPr/>
      <dgm:t>
        <a:bodyPr/>
        <a:lstStyle/>
        <a:p>
          <a:endParaRPr lang="en-US"/>
        </a:p>
      </dgm:t>
    </dgm:pt>
    <dgm:pt modelId="{51B99C9D-4F39-4001-A432-D8B7D22DE748}" type="sibTrans" cxnId="{5FDA9023-099E-421A-BE17-663DBCDCF76C}">
      <dgm:prSet/>
      <dgm:spPr/>
      <dgm:t>
        <a:bodyPr/>
        <a:lstStyle/>
        <a:p>
          <a:endParaRPr lang="en-US"/>
        </a:p>
      </dgm:t>
    </dgm:pt>
    <dgm:pt modelId="{1839E05E-6EFA-4C24-BE34-CD0CA273DAF7}" type="pres">
      <dgm:prSet presAssocID="{7BBD5479-1B33-4B1D-8605-86DABE451010}" presName="root" presStyleCnt="0">
        <dgm:presLayoutVars>
          <dgm:dir/>
          <dgm:resizeHandles val="exact"/>
        </dgm:presLayoutVars>
      </dgm:prSet>
      <dgm:spPr/>
    </dgm:pt>
    <dgm:pt modelId="{3552A0CB-693A-4370-8A53-43453C647A07}" type="pres">
      <dgm:prSet presAssocID="{3FB5BE04-5A12-41DA-BB0E-34B9CFC96BD7}" presName="compNode" presStyleCnt="0"/>
      <dgm:spPr/>
    </dgm:pt>
    <dgm:pt modelId="{A0E4B8CD-B8B2-4676-86FC-1101EAA3EFF5}" type="pres">
      <dgm:prSet presAssocID="{3FB5BE04-5A12-41DA-BB0E-34B9CFC96BD7}" presName="bgRect" presStyleLbl="bgShp" presStyleIdx="0" presStyleCnt="6"/>
      <dgm:spPr/>
    </dgm:pt>
    <dgm:pt modelId="{8C88D554-6112-49B1-99D3-D6DFF04C7B7D}" type="pres">
      <dgm:prSet presAssocID="{3FB5BE04-5A12-41DA-BB0E-34B9CFC96B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81487E-4807-4FE5-B16F-C6116814C14A}" type="pres">
      <dgm:prSet presAssocID="{3FB5BE04-5A12-41DA-BB0E-34B9CFC96BD7}" presName="spaceRect" presStyleCnt="0"/>
      <dgm:spPr/>
    </dgm:pt>
    <dgm:pt modelId="{1D68CFF0-C3F2-428A-B252-E42D699A7F43}" type="pres">
      <dgm:prSet presAssocID="{3FB5BE04-5A12-41DA-BB0E-34B9CFC96BD7}" presName="parTx" presStyleLbl="revTx" presStyleIdx="0" presStyleCnt="6">
        <dgm:presLayoutVars>
          <dgm:chMax val="0"/>
          <dgm:chPref val="0"/>
        </dgm:presLayoutVars>
      </dgm:prSet>
      <dgm:spPr/>
    </dgm:pt>
    <dgm:pt modelId="{05E744D6-BDDC-4115-8589-99150C49394C}" type="pres">
      <dgm:prSet presAssocID="{8870EFEE-A6E9-4C6C-A902-29F07825BA89}" presName="sibTrans" presStyleCnt="0"/>
      <dgm:spPr/>
    </dgm:pt>
    <dgm:pt modelId="{C760BAC6-4DB7-40C2-9254-A8749C97B88B}" type="pres">
      <dgm:prSet presAssocID="{DFDF8E5F-1A72-4D18-8F5B-E086653A61E0}" presName="compNode" presStyleCnt="0"/>
      <dgm:spPr/>
    </dgm:pt>
    <dgm:pt modelId="{C99635E8-7AA9-4FDC-96CD-755D78D03814}" type="pres">
      <dgm:prSet presAssocID="{DFDF8E5F-1A72-4D18-8F5B-E086653A61E0}" presName="bgRect" presStyleLbl="bgShp" presStyleIdx="1" presStyleCnt="6"/>
      <dgm:spPr/>
    </dgm:pt>
    <dgm:pt modelId="{61955DEE-7272-47F3-9AD2-4E4A99ACB86C}" type="pres">
      <dgm:prSet presAssocID="{DFDF8E5F-1A72-4D18-8F5B-E086653A61E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0B63A7-9D0F-4BB4-9655-6A0873A3725C}" type="pres">
      <dgm:prSet presAssocID="{DFDF8E5F-1A72-4D18-8F5B-E086653A61E0}" presName="spaceRect" presStyleCnt="0"/>
      <dgm:spPr/>
    </dgm:pt>
    <dgm:pt modelId="{E4C792C8-5ADC-433A-897A-E8FE9CD2DBD3}" type="pres">
      <dgm:prSet presAssocID="{DFDF8E5F-1A72-4D18-8F5B-E086653A61E0}" presName="parTx" presStyleLbl="revTx" presStyleIdx="1" presStyleCnt="6">
        <dgm:presLayoutVars>
          <dgm:chMax val="0"/>
          <dgm:chPref val="0"/>
        </dgm:presLayoutVars>
      </dgm:prSet>
      <dgm:spPr/>
    </dgm:pt>
    <dgm:pt modelId="{79F4B4E8-7224-4CEA-9555-8FA27C61B90F}" type="pres">
      <dgm:prSet presAssocID="{3443D4A6-FC36-49A9-BBA3-C6AFD54D3FA0}" presName="sibTrans" presStyleCnt="0"/>
      <dgm:spPr/>
    </dgm:pt>
    <dgm:pt modelId="{7F40FF44-5F29-4924-9FB4-8C87214AB890}" type="pres">
      <dgm:prSet presAssocID="{1DDB125E-A9A6-47D7-8C8E-3804263D18E4}" presName="compNode" presStyleCnt="0"/>
      <dgm:spPr/>
    </dgm:pt>
    <dgm:pt modelId="{CC837984-848C-4657-8259-211EDBAE6FD7}" type="pres">
      <dgm:prSet presAssocID="{1DDB125E-A9A6-47D7-8C8E-3804263D18E4}" presName="bgRect" presStyleLbl="bgShp" presStyleIdx="2" presStyleCnt="6"/>
      <dgm:spPr/>
    </dgm:pt>
    <dgm:pt modelId="{6AFB1145-F7A3-49E6-A773-5011F44F4CA2}" type="pres">
      <dgm:prSet presAssocID="{1DDB125E-A9A6-47D7-8C8E-3804263D18E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EC9665-76F4-40FE-9B7D-9CD01A977178}" type="pres">
      <dgm:prSet presAssocID="{1DDB125E-A9A6-47D7-8C8E-3804263D18E4}" presName="spaceRect" presStyleCnt="0"/>
      <dgm:spPr/>
    </dgm:pt>
    <dgm:pt modelId="{D78F4F5F-806E-4996-8561-478FC0AEC2AE}" type="pres">
      <dgm:prSet presAssocID="{1DDB125E-A9A6-47D7-8C8E-3804263D18E4}" presName="parTx" presStyleLbl="revTx" presStyleIdx="2" presStyleCnt="6">
        <dgm:presLayoutVars>
          <dgm:chMax val="0"/>
          <dgm:chPref val="0"/>
        </dgm:presLayoutVars>
      </dgm:prSet>
      <dgm:spPr/>
    </dgm:pt>
    <dgm:pt modelId="{CA24383B-A966-4524-B228-C25143ADCA60}" type="pres">
      <dgm:prSet presAssocID="{07AC3311-1831-4B77-AC0A-6E260FEDDDCA}" presName="sibTrans" presStyleCnt="0"/>
      <dgm:spPr/>
    </dgm:pt>
    <dgm:pt modelId="{43DACE5A-4998-4D7C-849B-C2C8D77D8B52}" type="pres">
      <dgm:prSet presAssocID="{BCD7F810-C085-4865-AF47-B7273BB137C6}" presName="compNode" presStyleCnt="0"/>
      <dgm:spPr/>
    </dgm:pt>
    <dgm:pt modelId="{AB4014FA-6353-4F78-8CF4-F99CAB32B10A}" type="pres">
      <dgm:prSet presAssocID="{BCD7F810-C085-4865-AF47-B7273BB137C6}" presName="bgRect" presStyleLbl="bgShp" presStyleIdx="3" presStyleCnt="6"/>
      <dgm:spPr/>
    </dgm:pt>
    <dgm:pt modelId="{2B7FFE35-923F-4D1A-B4EC-2671AB715906}" type="pres">
      <dgm:prSet presAssocID="{BCD7F810-C085-4865-AF47-B7273BB137C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97F73838-6129-4CD6-9E72-BE4CD5D5F88C}" type="pres">
      <dgm:prSet presAssocID="{BCD7F810-C085-4865-AF47-B7273BB137C6}" presName="spaceRect" presStyleCnt="0"/>
      <dgm:spPr/>
    </dgm:pt>
    <dgm:pt modelId="{7C85D938-6BF6-4FFE-BF0A-BBDE514ECF78}" type="pres">
      <dgm:prSet presAssocID="{BCD7F810-C085-4865-AF47-B7273BB137C6}" presName="parTx" presStyleLbl="revTx" presStyleIdx="3" presStyleCnt="6">
        <dgm:presLayoutVars>
          <dgm:chMax val="0"/>
          <dgm:chPref val="0"/>
        </dgm:presLayoutVars>
      </dgm:prSet>
      <dgm:spPr/>
    </dgm:pt>
    <dgm:pt modelId="{7DFB750E-16B8-4108-B068-4716205123E6}" type="pres">
      <dgm:prSet presAssocID="{ADFA0DBE-8914-4E01-9283-7DACC924F836}" presName="sibTrans" presStyleCnt="0"/>
      <dgm:spPr/>
    </dgm:pt>
    <dgm:pt modelId="{D017BD0C-D7D0-4637-936B-4B6816B2C0DA}" type="pres">
      <dgm:prSet presAssocID="{C4A33815-C2B4-45C5-973A-F76CF7E34A5B}" presName="compNode" presStyleCnt="0"/>
      <dgm:spPr/>
    </dgm:pt>
    <dgm:pt modelId="{5BD4F7E2-6465-4F65-BA22-395DA6043AC3}" type="pres">
      <dgm:prSet presAssocID="{C4A33815-C2B4-45C5-973A-F76CF7E34A5B}" presName="bgRect" presStyleLbl="bgShp" presStyleIdx="4" presStyleCnt="6"/>
      <dgm:spPr/>
    </dgm:pt>
    <dgm:pt modelId="{41410065-E9BD-4BFE-AACE-BF828491929A}" type="pres">
      <dgm:prSet presAssocID="{C4A33815-C2B4-45C5-973A-F76CF7E34A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A8012B2-9B8D-41AE-B8F5-FF1E6C99FEFD}" type="pres">
      <dgm:prSet presAssocID="{C4A33815-C2B4-45C5-973A-F76CF7E34A5B}" presName="spaceRect" presStyleCnt="0"/>
      <dgm:spPr/>
    </dgm:pt>
    <dgm:pt modelId="{DB33572D-5B3A-4AB1-BE80-55F081B72AB8}" type="pres">
      <dgm:prSet presAssocID="{C4A33815-C2B4-45C5-973A-F76CF7E34A5B}" presName="parTx" presStyleLbl="revTx" presStyleIdx="4" presStyleCnt="6">
        <dgm:presLayoutVars>
          <dgm:chMax val="0"/>
          <dgm:chPref val="0"/>
        </dgm:presLayoutVars>
      </dgm:prSet>
      <dgm:spPr/>
    </dgm:pt>
    <dgm:pt modelId="{96345423-7F67-4096-A0E6-5220451E4B43}" type="pres">
      <dgm:prSet presAssocID="{CAEF7244-D592-4535-8F47-CD94DA138559}" presName="sibTrans" presStyleCnt="0"/>
      <dgm:spPr/>
    </dgm:pt>
    <dgm:pt modelId="{C5049B29-6FB5-4FD5-920A-F15E921C83B7}" type="pres">
      <dgm:prSet presAssocID="{F6A734C9-6657-409D-8325-FE8D7A46377A}" presName="compNode" presStyleCnt="0"/>
      <dgm:spPr/>
    </dgm:pt>
    <dgm:pt modelId="{87BCA266-71A9-4147-BFD5-8B8A781A9C2C}" type="pres">
      <dgm:prSet presAssocID="{F6A734C9-6657-409D-8325-FE8D7A46377A}" presName="bgRect" presStyleLbl="bgShp" presStyleIdx="5" presStyleCnt="6"/>
      <dgm:spPr/>
    </dgm:pt>
    <dgm:pt modelId="{9422123C-F70D-4F5A-A564-2ABA3E82FDD9}" type="pres">
      <dgm:prSet presAssocID="{F6A734C9-6657-409D-8325-FE8D7A46377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7F12A7FE-03BD-42C5-99E4-04925C72283B}" type="pres">
      <dgm:prSet presAssocID="{F6A734C9-6657-409D-8325-FE8D7A46377A}" presName="spaceRect" presStyleCnt="0"/>
      <dgm:spPr/>
    </dgm:pt>
    <dgm:pt modelId="{7BD4E66D-6EED-4B7A-9A0D-2245618C0DE8}" type="pres">
      <dgm:prSet presAssocID="{F6A734C9-6657-409D-8325-FE8D7A46377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FDA9023-099E-421A-BE17-663DBCDCF76C}" srcId="{7BBD5479-1B33-4B1D-8605-86DABE451010}" destId="{F6A734C9-6657-409D-8325-FE8D7A46377A}" srcOrd="5" destOrd="0" parTransId="{7A9542C8-1A73-41B8-9794-C364C3E6298C}" sibTransId="{51B99C9D-4F39-4001-A432-D8B7D22DE748}"/>
    <dgm:cxn modelId="{A74BF73C-507E-468F-BBFE-130F2832F9BD}" srcId="{7BBD5479-1B33-4B1D-8605-86DABE451010}" destId="{3FB5BE04-5A12-41DA-BB0E-34B9CFC96BD7}" srcOrd="0" destOrd="0" parTransId="{754783DA-42DA-448D-BA3F-6E84FE9CFD67}" sibTransId="{8870EFEE-A6E9-4C6C-A902-29F07825BA89}"/>
    <dgm:cxn modelId="{A77F0365-93D1-4D55-942B-835C33148D5B}" srcId="{7BBD5479-1B33-4B1D-8605-86DABE451010}" destId="{C4A33815-C2B4-45C5-973A-F76CF7E34A5B}" srcOrd="4" destOrd="0" parTransId="{B487C75A-1752-4FD6-B47F-9517D90AB869}" sibTransId="{CAEF7244-D592-4535-8F47-CD94DA138559}"/>
    <dgm:cxn modelId="{47FD7D45-1C7E-4C28-AFF6-858F467CD57C}" type="presOf" srcId="{F6A734C9-6657-409D-8325-FE8D7A46377A}" destId="{7BD4E66D-6EED-4B7A-9A0D-2245618C0DE8}" srcOrd="0" destOrd="0" presId="urn:microsoft.com/office/officeart/2018/2/layout/IconVerticalSolidList"/>
    <dgm:cxn modelId="{747F6646-50D1-49F9-9DF5-0B6E82A66C2E}" type="presOf" srcId="{DFDF8E5F-1A72-4D18-8F5B-E086653A61E0}" destId="{E4C792C8-5ADC-433A-897A-E8FE9CD2DBD3}" srcOrd="0" destOrd="0" presId="urn:microsoft.com/office/officeart/2018/2/layout/IconVerticalSolidList"/>
    <dgm:cxn modelId="{C791F26C-152C-4359-996D-CF3F959D16C1}" type="presOf" srcId="{C4A33815-C2B4-45C5-973A-F76CF7E34A5B}" destId="{DB33572D-5B3A-4AB1-BE80-55F081B72AB8}" srcOrd="0" destOrd="0" presId="urn:microsoft.com/office/officeart/2018/2/layout/IconVerticalSolidList"/>
    <dgm:cxn modelId="{CCB5FB4E-C922-4DDD-A17F-87CF63D0A3BD}" type="presOf" srcId="{7BBD5479-1B33-4B1D-8605-86DABE451010}" destId="{1839E05E-6EFA-4C24-BE34-CD0CA273DAF7}" srcOrd="0" destOrd="0" presId="urn:microsoft.com/office/officeart/2018/2/layout/IconVerticalSolidList"/>
    <dgm:cxn modelId="{886FB799-3274-43E6-9777-DDF173F4AF2B}" type="presOf" srcId="{BCD7F810-C085-4865-AF47-B7273BB137C6}" destId="{7C85D938-6BF6-4FFE-BF0A-BBDE514ECF78}" srcOrd="0" destOrd="0" presId="urn:microsoft.com/office/officeart/2018/2/layout/IconVerticalSolidList"/>
    <dgm:cxn modelId="{5FEB6CA0-1B83-4F6D-866E-3F75CA5A5292}" srcId="{7BBD5479-1B33-4B1D-8605-86DABE451010}" destId="{DFDF8E5F-1A72-4D18-8F5B-E086653A61E0}" srcOrd="1" destOrd="0" parTransId="{6123D33B-05C5-4F40-9438-0E31C8669048}" sibTransId="{3443D4A6-FC36-49A9-BBA3-C6AFD54D3FA0}"/>
    <dgm:cxn modelId="{2244F2CA-9003-4B95-9728-DFFAC0697D81}" srcId="{7BBD5479-1B33-4B1D-8605-86DABE451010}" destId="{1DDB125E-A9A6-47D7-8C8E-3804263D18E4}" srcOrd="2" destOrd="0" parTransId="{97E4456E-4127-448D-A3FB-7A5CFAB3AE6D}" sibTransId="{07AC3311-1831-4B77-AC0A-6E260FEDDDCA}"/>
    <dgm:cxn modelId="{2D5D77D6-AC76-4248-8704-678584999641}" srcId="{7BBD5479-1B33-4B1D-8605-86DABE451010}" destId="{BCD7F810-C085-4865-AF47-B7273BB137C6}" srcOrd="3" destOrd="0" parTransId="{4F43C04E-9788-4278-9590-D8DFCE44FF38}" sibTransId="{ADFA0DBE-8914-4E01-9283-7DACC924F836}"/>
    <dgm:cxn modelId="{6624B1FA-9B85-4ED9-B560-303CBB1887CB}" type="presOf" srcId="{1DDB125E-A9A6-47D7-8C8E-3804263D18E4}" destId="{D78F4F5F-806E-4996-8561-478FC0AEC2AE}" srcOrd="0" destOrd="0" presId="urn:microsoft.com/office/officeart/2018/2/layout/IconVerticalSolidList"/>
    <dgm:cxn modelId="{FCF2C1FB-36E0-4820-8F7E-4AB8A50AC5EB}" type="presOf" srcId="{3FB5BE04-5A12-41DA-BB0E-34B9CFC96BD7}" destId="{1D68CFF0-C3F2-428A-B252-E42D699A7F43}" srcOrd="0" destOrd="0" presId="urn:microsoft.com/office/officeart/2018/2/layout/IconVerticalSolidList"/>
    <dgm:cxn modelId="{71F1355C-82E6-47F1-8BB9-3AEB74E5BFB0}" type="presParOf" srcId="{1839E05E-6EFA-4C24-BE34-CD0CA273DAF7}" destId="{3552A0CB-693A-4370-8A53-43453C647A07}" srcOrd="0" destOrd="0" presId="urn:microsoft.com/office/officeart/2018/2/layout/IconVerticalSolidList"/>
    <dgm:cxn modelId="{39CC93BF-4B57-40FB-89A3-AE20B86B50B2}" type="presParOf" srcId="{3552A0CB-693A-4370-8A53-43453C647A07}" destId="{A0E4B8CD-B8B2-4676-86FC-1101EAA3EFF5}" srcOrd="0" destOrd="0" presId="urn:microsoft.com/office/officeart/2018/2/layout/IconVerticalSolidList"/>
    <dgm:cxn modelId="{EFF123B3-9D7F-46C4-9E19-566B846240E0}" type="presParOf" srcId="{3552A0CB-693A-4370-8A53-43453C647A07}" destId="{8C88D554-6112-49B1-99D3-D6DFF04C7B7D}" srcOrd="1" destOrd="0" presId="urn:microsoft.com/office/officeart/2018/2/layout/IconVerticalSolidList"/>
    <dgm:cxn modelId="{B6305A61-FED2-44AC-AB13-6C21E39AE4F0}" type="presParOf" srcId="{3552A0CB-693A-4370-8A53-43453C647A07}" destId="{E281487E-4807-4FE5-B16F-C6116814C14A}" srcOrd="2" destOrd="0" presId="urn:microsoft.com/office/officeart/2018/2/layout/IconVerticalSolidList"/>
    <dgm:cxn modelId="{2C9D8DEF-C743-42E7-80FB-4771D8A120A7}" type="presParOf" srcId="{3552A0CB-693A-4370-8A53-43453C647A07}" destId="{1D68CFF0-C3F2-428A-B252-E42D699A7F43}" srcOrd="3" destOrd="0" presId="urn:microsoft.com/office/officeart/2018/2/layout/IconVerticalSolidList"/>
    <dgm:cxn modelId="{4DC4DB6E-3985-4507-A0BC-8FF6BA942924}" type="presParOf" srcId="{1839E05E-6EFA-4C24-BE34-CD0CA273DAF7}" destId="{05E744D6-BDDC-4115-8589-99150C49394C}" srcOrd="1" destOrd="0" presId="urn:microsoft.com/office/officeart/2018/2/layout/IconVerticalSolidList"/>
    <dgm:cxn modelId="{0B4A9571-9D41-47E9-9366-3F10410D5DDB}" type="presParOf" srcId="{1839E05E-6EFA-4C24-BE34-CD0CA273DAF7}" destId="{C760BAC6-4DB7-40C2-9254-A8749C97B88B}" srcOrd="2" destOrd="0" presId="urn:microsoft.com/office/officeart/2018/2/layout/IconVerticalSolidList"/>
    <dgm:cxn modelId="{B051EC42-45C6-45B4-9B97-64B28F167FEC}" type="presParOf" srcId="{C760BAC6-4DB7-40C2-9254-A8749C97B88B}" destId="{C99635E8-7AA9-4FDC-96CD-755D78D03814}" srcOrd="0" destOrd="0" presId="urn:microsoft.com/office/officeart/2018/2/layout/IconVerticalSolidList"/>
    <dgm:cxn modelId="{9C046A09-4277-4BB9-9000-2DC863BAD800}" type="presParOf" srcId="{C760BAC6-4DB7-40C2-9254-A8749C97B88B}" destId="{61955DEE-7272-47F3-9AD2-4E4A99ACB86C}" srcOrd="1" destOrd="0" presId="urn:microsoft.com/office/officeart/2018/2/layout/IconVerticalSolidList"/>
    <dgm:cxn modelId="{51C4D525-9BE1-4D73-BEF9-E2459D027576}" type="presParOf" srcId="{C760BAC6-4DB7-40C2-9254-A8749C97B88B}" destId="{A60B63A7-9D0F-4BB4-9655-6A0873A3725C}" srcOrd="2" destOrd="0" presId="urn:microsoft.com/office/officeart/2018/2/layout/IconVerticalSolidList"/>
    <dgm:cxn modelId="{6C409454-BA10-498A-9D37-61277EA42871}" type="presParOf" srcId="{C760BAC6-4DB7-40C2-9254-A8749C97B88B}" destId="{E4C792C8-5ADC-433A-897A-E8FE9CD2DBD3}" srcOrd="3" destOrd="0" presId="urn:microsoft.com/office/officeart/2018/2/layout/IconVerticalSolidList"/>
    <dgm:cxn modelId="{CA42D243-AA43-4828-B907-BA871725020E}" type="presParOf" srcId="{1839E05E-6EFA-4C24-BE34-CD0CA273DAF7}" destId="{79F4B4E8-7224-4CEA-9555-8FA27C61B90F}" srcOrd="3" destOrd="0" presId="urn:microsoft.com/office/officeart/2018/2/layout/IconVerticalSolidList"/>
    <dgm:cxn modelId="{81BD0BD0-34D8-45A6-A550-273911D2A3E3}" type="presParOf" srcId="{1839E05E-6EFA-4C24-BE34-CD0CA273DAF7}" destId="{7F40FF44-5F29-4924-9FB4-8C87214AB890}" srcOrd="4" destOrd="0" presId="urn:microsoft.com/office/officeart/2018/2/layout/IconVerticalSolidList"/>
    <dgm:cxn modelId="{4F116843-57E8-4438-B99B-27E4CF5FBFE0}" type="presParOf" srcId="{7F40FF44-5F29-4924-9FB4-8C87214AB890}" destId="{CC837984-848C-4657-8259-211EDBAE6FD7}" srcOrd="0" destOrd="0" presId="urn:microsoft.com/office/officeart/2018/2/layout/IconVerticalSolidList"/>
    <dgm:cxn modelId="{EF070608-A640-4723-BB90-74E5A1AD5637}" type="presParOf" srcId="{7F40FF44-5F29-4924-9FB4-8C87214AB890}" destId="{6AFB1145-F7A3-49E6-A773-5011F44F4CA2}" srcOrd="1" destOrd="0" presId="urn:microsoft.com/office/officeart/2018/2/layout/IconVerticalSolidList"/>
    <dgm:cxn modelId="{2D83E684-4A8D-4E25-B85E-7972F42779B0}" type="presParOf" srcId="{7F40FF44-5F29-4924-9FB4-8C87214AB890}" destId="{2CEC9665-76F4-40FE-9B7D-9CD01A977178}" srcOrd="2" destOrd="0" presId="urn:microsoft.com/office/officeart/2018/2/layout/IconVerticalSolidList"/>
    <dgm:cxn modelId="{5466CC2F-8F1D-48F2-9D3F-7C0A311B51E2}" type="presParOf" srcId="{7F40FF44-5F29-4924-9FB4-8C87214AB890}" destId="{D78F4F5F-806E-4996-8561-478FC0AEC2AE}" srcOrd="3" destOrd="0" presId="urn:microsoft.com/office/officeart/2018/2/layout/IconVerticalSolidList"/>
    <dgm:cxn modelId="{A62CADB1-FED6-4E8C-AA70-F219F4F2F04D}" type="presParOf" srcId="{1839E05E-6EFA-4C24-BE34-CD0CA273DAF7}" destId="{CA24383B-A966-4524-B228-C25143ADCA60}" srcOrd="5" destOrd="0" presId="urn:microsoft.com/office/officeart/2018/2/layout/IconVerticalSolidList"/>
    <dgm:cxn modelId="{D840FFCB-D1EB-4D90-92F6-30038609A590}" type="presParOf" srcId="{1839E05E-6EFA-4C24-BE34-CD0CA273DAF7}" destId="{43DACE5A-4998-4D7C-849B-C2C8D77D8B52}" srcOrd="6" destOrd="0" presId="urn:microsoft.com/office/officeart/2018/2/layout/IconVerticalSolidList"/>
    <dgm:cxn modelId="{183EA960-71D3-4D2C-9CCC-C15DFE2953F0}" type="presParOf" srcId="{43DACE5A-4998-4D7C-849B-C2C8D77D8B52}" destId="{AB4014FA-6353-4F78-8CF4-F99CAB32B10A}" srcOrd="0" destOrd="0" presId="urn:microsoft.com/office/officeart/2018/2/layout/IconVerticalSolidList"/>
    <dgm:cxn modelId="{014E14C3-A9C3-4315-8C56-F0438465B58C}" type="presParOf" srcId="{43DACE5A-4998-4D7C-849B-C2C8D77D8B52}" destId="{2B7FFE35-923F-4D1A-B4EC-2671AB715906}" srcOrd="1" destOrd="0" presId="urn:microsoft.com/office/officeart/2018/2/layout/IconVerticalSolidList"/>
    <dgm:cxn modelId="{C6DB500F-083A-4539-A5CC-63ADCA170974}" type="presParOf" srcId="{43DACE5A-4998-4D7C-849B-C2C8D77D8B52}" destId="{97F73838-6129-4CD6-9E72-BE4CD5D5F88C}" srcOrd="2" destOrd="0" presId="urn:microsoft.com/office/officeart/2018/2/layout/IconVerticalSolidList"/>
    <dgm:cxn modelId="{980A5C54-B4A2-48FA-8AEE-7330C901D74A}" type="presParOf" srcId="{43DACE5A-4998-4D7C-849B-C2C8D77D8B52}" destId="{7C85D938-6BF6-4FFE-BF0A-BBDE514ECF78}" srcOrd="3" destOrd="0" presId="urn:microsoft.com/office/officeart/2018/2/layout/IconVerticalSolidList"/>
    <dgm:cxn modelId="{4F4103F0-1A09-46D3-A8C0-566267FF06DC}" type="presParOf" srcId="{1839E05E-6EFA-4C24-BE34-CD0CA273DAF7}" destId="{7DFB750E-16B8-4108-B068-4716205123E6}" srcOrd="7" destOrd="0" presId="urn:microsoft.com/office/officeart/2018/2/layout/IconVerticalSolidList"/>
    <dgm:cxn modelId="{1E19055B-F0B2-4711-A00E-82A5D527D0F3}" type="presParOf" srcId="{1839E05E-6EFA-4C24-BE34-CD0CA273DAF7}" destId="{D017BD0C-D7D0-4637-936B-4B6816B2C0DA}" srcOrd="8" destOrd="0" presId="urn:microsoft.com/office/officeart/2018/2/layout/IconVerticalSolidList"/>
    <dgm:cxn modelId="{3A5A69C2-36F2-4514-819E-BBF96170F7BB}" type="presParOf" srcId="{D017BD0C-D7D0-4637-936B-4B6816B2C0DA}" destId="{5BD4F7E2-6465-4F65-BA22-395DA6043AC3}" srcOrd="0" destOrd="0" presId="urn:microsoft.com/office/officeart/2018/2/layout/IconVerticalSolidList"/>
    <dgm:cxn modelId="{5D7EB167-9A8F-4AAE-8E29-F6FCA1F63280}" type="presParOf" srcId="{D017BD0C-D7D0-4637-936B-4B6816B2C0DA}" destId="{41410065-E9BD-4BFE-AACE-BF828491929A}" srcOrd="1" destOrd="0" presId="urn:microsoft.com/office/officeart/2018/2/layout/IconVerticalSolidList"/>
    <dgm:cxn modelId="{42F9EA3D-F47E-49F4-B22A-2BB1D2E9B02E}" type="presParOf" srcId="{D017BD0C-D7D0-4637-936B-4B6816B2C0DA}" destId="{3A8012B2-9B8D-41AE-B8F5-FF1E6C99FEFD}" srcOrd="2" destOrd="0" presId="urn:microsoft.com/office/officeart/2018/2/layout/IconVerticalSolidList"/>
    <dgm:cxn modelId="{A3A4567D-9D13-4A00-A217-BA4CF4FF2620}" type="presParOf" srcId="{D017BD0C-D7D0-4637-936B-4B6816B2C0DA}" destId="{DB33572D-5B3A-4AB1-BE80-55F081B72AB8}" srcOrd="3" destOrd="0" presId="urn:microsoft.com/office/officeart/2018/2/layout/IconVerticalSolidList"/>
    <dgm:cxn modelId="{021E8358-E4FA-46EB-A979-20B3A99CB054}" type="presParOf" srcId="{1839E05E-6EFA-4C24-BE34-CD0CA273DAF7}" destId="{96345423-7F67-4096-A0E6-5220451E4B43}" srcOrd="9" destOrd="0" presId="urn:microsoft.com/office/officeart/2018/2/layout/IconVerticalSolidList"/>
    <dgm:cxn modelId="{9FBD90E2-A432-477D-A7E6-098C1AC61C5A}" type="presParOf" srcId="{1839E05E-6EFA-4C24-BE34-CD0CA273DAF7}" destId="{C5049B29-6FB5-4FD5-920A-F15E921C83B7}" srcOrd="10" destOrd="0" presId="urn:microsoft.com/office/officeart/2018/2/layout/IconVerticalSolidList"/>
    <dgm:cxn modelId="{C0FCAA79-6F47-405D-AAB6-1D6999EB0FEB}" type="presParOf" srcId="{C5049B29-6FB5-4FD5-920A-F15E921C83B7}" destId="{87BCA266-71A9-4147-BFD5-8B8A781A9C2C}" srcOrd="0" destOrd="0" presId="urn:microsoft.com/office/officeart/2018/2/layout/IconVerticalSolidList"/>
    <dgm:cxn modelId="{7A75ADE3-0698-461D-A6C6-01E898127666}" type="presParOf" srcId="{C5049B29-6FB5-4FD5-920A-F15E921C83B7}" destId="{9422123C-F70D-4F5A-A564-2ABA3E82FDD9}" srcOrd="1" destOrd="0" presId="urn:microsoft.com/office/officeart/2018/2/layout/IconVerticalSolidList"/>
    <dgm:cxn modelId="{487808D7-E788-4FEC-A0FE-B1E734E80331}" type="presParOf" srcId="{C5049B29-6FB5-4FD5-920A-F15E921C83B7}" destId="{7F12A7FE-03BD-42C5-99E4-04925C72283B}" srcOrd="2" destOrd="0" presId="urn:microsoft.com/office/officeart/2018/2/layout/IconVerticalSolidList"/>
    <dgm:cxn modelId="{FBE1974B-AC79-4866-A735-D8C6920EF53D}" type="presParOf" srcId="{C5049B29-6FB5-4FD5-920A-F15E921C83B7}" destId="{7BD4E66D-6EED-4B7A-9A0D-2245618C0D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6ADE2-0072-46AF-AB58-36B9933B2216}">
      <dsp:nvSpPr>
        <dsp:cNvPr id="0" name=""/>
        <dsp:cNvSpPr/>
      </dsp:nvSpPr>
      <dsp:spPr>
        <a:xfrm>
          <a:off x="563374" y="1305187"/>
          <a:ext cx="916312" cy="91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B97C-D444-4237-BEF3-C9E1E86D3E7F}">
      <dsp:nvSpPr>
        <dsp:cNvPr id="0" name=""/>
        <dsp:cNvSpPr/>
      </dsp:nvSpPr>
      <dsp:spPr>
        <a:xfrm>
          <a:off x="3406" y="2646530"/>
          <a:ext cx="2036250" cy="1492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CNNs are specialized deep learning algorithms created to process and analyze image data, such as photos and videos.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6" y="2646530"/>
        <a:ext cx="2036250" cy="1492009"/>
      </dsp:txXfrm>
    </dsp:sp>
    <dsp:sp modelId="{EA64BEBD-A524-4512-923A-B6B30FBA7A75}">
      <dsp:nvSpPr>
        <dsp:cNvPr id="0" name=""/>
        <dsp:cNvSpPr/>
      </dsp:nvSpPr>
      <dsp:spPr>
        <a:xfrm>
          <a:off x="2955968" y="1305187"/>
          <a:ext cx="916312" cy="91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F52F-A805-471E-8485-A450E136BB3E}">
      <dsp:nvSpPr>
        <dsp:cNvPr id="0" name=""/>
        <dsp:cNvSpPr/>
      </dsp:nvSpPr>
      <dsp:spPr>
        <a:xfrm>
          <a:off x="2395999" y="2646530"/>
          <a:ext cx="2036250" cy="1492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These networks imitate the structure and functions of the visual cortex in the human brain</a:t>
          </a:r>
          <a:r>
            <a:rPr lang="en-GB" sz="16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95999" y="2646530"/>
        <a:ext cx="2036250" cy="1492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ED8D5-0961-48A6-B38C-1B10E057F14B}">
      <dsp:nvSpPr>
        <dsp:cNvPr id="0" name=""/>
        <dsp:cNvSpPr/>
      </dsp:nvSpPr>
      <dsp:spPr>
        <a:xfrm>
          <a:off x="0" y="1697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DE0DC-C89D-4FD4-90C9-131F185FD252}">
      <dsp:nvSpPr>
        <dsp:cNvPr id="0" name=""/>
        <dsp:cNvSpPr/>
      </dsp:nvSpPr>
      <dsp:spPr>
        <a:xfrm>
          <a:off x="218854" y="164481"/>
          <a:ext cx="397916" cy="397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1E55A-18B6-4F69-85C4-914B30BE95BD}">
      <dsp:nvSpPr>
        <dsp:cNvPr id="0" name=""/>
        <dsp:cNvSpPr/>
      </dsp:nvSpPr>
      <dsp:spPr>
        <a:xfrm>
          <a:off x="835624" y="1697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Input:</a:t>
          </a:r>
          <a:r>
            <a:rPr lang="en-US" sz="1400" kern="1200"/>
            <a:t> The original image data, which is often a pixel-value matrix.</a:t>
          </a:r>
        </a:p>
      </dsp:txBody>
      <dsp:txXfrm>
        <a:off x="835624" y="1697"/>
        <a:ext cx="3600031" cy="723484"/>
      </dsp:txXfrm>
    </dsp:sp>
    <dsp:sp modelId="{FA85E8F6-303E-42AB-AF83-75650416EFC1}">
      <dsp:nvSpPr>
        <dsp:cNvPr id="0" name=""/>
        <dsp:cNvSpPr/>
      </dsp:nvSpPr>
      <dsp:spPr>
        <a:xfrm>
          <a:off x="0" y="906053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9C9AB-385B-4F44-B2A1-ADBD19D1A214}">
      <dsp:nvSpPr>
        <dsp:cNvPr id="0" name=""/>
        <dsp:cNvSpPr/>
      </dsp:nvSpPr>
      <dsp:spPr>
        <a:xfrm>
          <a:off x="218854" y="1068837"/>
          <a:ext cx="397916" cy="397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8519A-5CB9-401B-98F7-BF980023CD3D}">
      <dsp:nvSpPr>
        <dsp:cNvPr id="0" name=""/>
        <dsp:cNvSpPr/>
      </dsp:nvSpPr>
      <dsp:spPr>
        <a:xfrm>
          <a:off x="835624" y="906053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Convolution + ReLU: </a:t>
          </a:r>
          <a:r>
            <a:rPr lang="en-US" sz="1400" kern="1200"/>
            <a:t>Highlights patterns in the image. Non-linearity is introduced by the (ReLU).</a:t>
          </a:r>
        </a:p>
      </dsp:txBody>
      <dsp:txXfrm>
        <a:off x="835624" y="906053"/>
        <a:ext cx="3600031" cy="723484"/>
      </dsp:txXfrm>
    </dsp:sp>
    <dsp:sp modelId="{E38A597B-1BBA-4E05-9A6A-992BE4EFE52D}">
      <dsp:nvSpPr>
        <dsp:cNvPr id="0" name=""/>
        <dsp:cNvSpPr/>
      </dsp:nvSpPr>
      <dsp:spPr>
        <a:xfrm>
          <a:off x="0" y="1810408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ED1E4-2EB9-428D-AD95-BB2CEED5786A}">
      <dsp:nvSpPr>
        <dsp:cNvPr id="0" name=""/>
        <dsp:cNvSpPr/>
      </dsp:nvSpPr>
      <dsp:spPr>
        <a:xfrm>
          <a:off x="218854" y="1973192"/>
          <a:ext cx="397916" cy="397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2AB11-0C62-4797-A423-D14246FC7E9F}">
      <dsp:nvSpPr>
        <dsp:cNvPr id="0" name=""/>
        <dsp:cNvSpPr/>
      </dsp:nvSpPr>
      <dsp:spPr>
        <a:xfrm>
          <a:off x="835624" y="1810408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Pooling:</a:t>
          </a:r>
          <a:r>
            <a:rPr lang="en-US" sz="1400" kern="1200"/>
            <a:t> Uses max pooling to reduce feature map.</a:t>
          </a:r>
        </a:p>
      </dsp:txBody>
      <dsp:txXfrm>
        <a:off x="835624" y="1810408"/>
        <a:ext cx="3600031" cy="723484"/>
      </dsp:txXfrm>
    </dsp:sp>
    <dsp:sp modelId="{B6107607-8FB7-4BC1-B116-BE81487E8497}">
      <dsp:nvSpPr>
        <dsp:cNvPr id="0" name=""/>
        <dsp:cNvSpPr/>
      </dsp:nvSpPr>
      <dsp:spPr>
        <a:xfrm>
          <a:off x="0" y="2714764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0544E-8908-438F-912D-1EE6E7A4CDEF}">
      <dsp:nvSpPr>
        <dsp:cNvPr id="0" name=""/>
        <dsp:cNvSpPr/>
      </dsp:nvSpPr>
      <dsp:spPr>
        <a:xfrm>
          <a:off x="218854" y="2877548"/>
          <a:ext cx="397916" cy="397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3DFB3-7A69-493D-B3B6-3371E362F732}">
      <dsp:nvSpPr>
        <dsp:cNvPr id="0" name=""/>
        <dsp:cNvSpPr/>
      </dsp:nvSpPr>
      <dsp:spPr>
        <a:xfrm>
          <a:off x="835624" y="2714764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Flattening:</a:t>
          </a:r>
          <a:r>
            <a:rPr lang="en-US" sz="1400" kern="1200"/>
            <a:t> Prepares data for the fully connected layers.</a:t>
          </a:r>
        </a:p>
      </dsp:txBody>
      <dsp:txXfrm>
        <a:off x="835624" y="2714764"/>
        <a:ext cx="3600031" cy="723484"/>
      </dsp:txXfrm>
    </dsp:sp>
    <dsp:sp modelId="{41061FC6-AAC5-4B09-86F3-D599B6F5CA5F}">
      <dsp:nvSpPr>
        <dsp:cNvPr id="0" name=""/>
        <dsp:cNvSpPr/>
      </dsp:nvSpPr>
      <dsp:spPr>
        <a:xfrm>
          <a:off x="0" y="3619119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CE182-426A-4455-8FC8-0FC58419F790}">
      <dsp:nvSpPr>
        <dsp:cNvPr id="0" name=""/>
        <dsp:cNvSpPr/>
      </dsp:nvSpPr>
      <dsp:spPr>
        <a:xfrm>
          <a:off x="218854" y="3781903"/>
          <a:ext cx="397916" cy="397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A14E9-77B9-4DBD-A410-09D73673284A}">
      <dsp:nvSpPr>
        <dsp:cNvPr id="0" name=""/>
        <dsp:cNvSpPr/>
      </dsp:nvSpPr>
      <dsp:spPr>
        <a:xfrm>
          <a:off x="835624" y="3619119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Fully Connected Layer</a:t>
          </a:r>
          <a:r>
            <a:rPr lang="en-US" sz="1400" kern="1200"/>
            <a:t>: Neurons from earlier layers join for the purpose of recognizing patterns.</a:t>
          </a:r>
        </a:p>
      </dsp:txBody>
      <dsp:txXfrm>
        <a:off x="835624" y="3619119"/>
        <a:ext cx="3600031" cy="723484"/>
      </dsp:txXfrm>
    </dsp:sp>
    <dsp:sp modelId="{80D0B702-FC58-4388-B344-B30B1D413F03}">
      <dsp:nvSpPr>
        <dsp:cNvPr id="0" name=""/>
        <dsp:cNvSpPr/>
      </dsp:nvSpPr>
      <dsp:spPr>
        <a:xfrm>
          <a:off x="0" y="4523474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4BED3-B6B4-4B78-9B5A-23FD1AD4243C}">
      <dsp:nvSpPr>
        <dsp:cNvPr id="0" name=""/>
        <dsp:cNvSpPr/>
      </dsp:nvSpPr>
      <dsp:spPr>
        <a:xfrm>
          <a:off x="218854" y="4686258"/>
          <a:ext cx="397916" cy="397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2AB91-E7C9-40AC-A126-B9B0F94B33C5}">
      <dsp:nvSpPr>
        <dsp:cNvPr id="0" name=""/>
        <dsp:cNvSpPr/>
      </dsp:nvSpPr>
      <dsp:spPr>
        <a:xfrm>
          <a:off x="835624" y="4523474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Softmax Activation Function</a:t>
          </a:r>
          <a:r>
            <a:rPr lang="en-US" sz="1400" kern="1200"/>
            <a:t>: Converting logits into probabilities that represent the chances of each class (e.g., Horse, Zebra, Dog).</a:t>
          </a:r>
        </a:p>
      </dsp:txBody>
      <dsp:txXfrm>
        <a:off x="835624" y="4523474"/>
        <a:ext cx="3600031" cy="723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4B8CD-B8B2-4676-86FC-1101EAA3EFF5}">
      <dsp:nvSpPr>
        <dsp:cNvPr id="0" name=""/>
        <dsp:cNvSpPr/>
      </dsp:nvSpPr>
      <dsp:spPr>
        <a:xfrm>
          <a:off x="0" y="1697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8D554-6112-49B1-99D3-D6DFF04C7B7D}">
      <dsp:nvSpPr>
        <dsp:cNvPr id="0" name=""/>
        <dsp:cNvSpPr/>
      </dsp:nvSpPr>
      <dsp:spPr>
        <a:xfrm>
          <a:off x="218854" y="164481"/>
          <a:ext cx="397916" cy="397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8CFF0-C3F2-428A-B252-E42D699A7F43}">
      <dsp:nvSpPr>
        <dsp:cNvPr id="0" name=""/>
        <dsp:cNvSpPr/>
      </dsp:nvSpPr>
      <dsp:spPr>
        <a:xfrm>
          <a:off x="835624" y="1697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Extraction Capability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5624" y="1697"/>
        <a:ext cx="3600031" cy="723484"/>
      </dsp:txXfrm>
    </dsp:sp>
    <dsp:sp modelId="{C99635E8-7AA9-4FDC-96CD-755D78D03814}">
      <dsp:nvSpPr>
        <dsp:cNvPr id="0" name=""/>
        <dsp:cNvSpPr/>
      </dsp:nvSpPr>
      <dsp:spPr>
        <a:xfrm>
          <a:off x="0" y="906053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55DEE-7272-47F3-9AD2-4E4A99ACB86C}">
      <dsp:nvSpPr>
        <dsp:cNvPr id="0" name=""/>
        <dsp:cNvSpPr/>
      </dsp:nvSpPr>
      <dsp:spPr>
        <a:xfrm>
          <a:off x="218854" y="1068837"/>
          <a:ext cx="397916" cy="397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792C8-5ADC-433A-897A-E8FE9CD2DBD3}">
      <dsp:nvSpPr>
        <dsp:cNvPr id="0" name=""/>
        <dsp:cNvSpPr/>
      </dsp:nvSpPr>
      <dsp:spPr>
        <a:xfrm>
          <a:off x="835624" y="906053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Managing 1D Data</a:t>
          </a:r>
        </a:p>
      </dsp:txBody>
      <dsp:txXfrm>
        <a:off x="835624" y="906053"/>
        <a:ext cx="3600031" cy="723484"/>
      </dsp:txXfrm>
    </dsp:sp>
    <dsp:sp modelId="{CC837984-848C-4657-8259-211EDBAE6FD7}">
      <dsp:nvSpPr>
        <dsp:cNvPr id="0" name=""/>
        <dsp:cNvSpPr/>
      </dsp:nvSpPr>
      <dsp:spPr>
        <a:xfrm>
          <a:off x="0" y="1810408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B1145-F7A3-49E6-A773-5011F44F4CA2}">
      <dsp:nvSpPr>
        <dsp:cNvPr id="0" name=""/>
        <dsp:cNvSpPr/>
      </dsp:nvSpPr>
      <dsp:spPr>
        <a:xfrm>
          <a:off x="218854" y="1973192"/>
          <a:ext cx="397916" cy="397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F4F5F-806E-4996-8561-478FC0AEC2AE}">
      <dsp:nvSpPr>
        <dsp:cNvPr id="0" name=""/>
        <dsp:cNvSpPr/>
      </dsp:nvSpPr>
      <dsp:spPr>
        <a:xfrm>
          <a:off x="835624" y="1810408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Architecture in Layers</a:t>
          </a:r>
        </a:p>
      </dsp:txBody>
      <dsp:txXfrm>
        <a:off x="835624" y="1810408"/>
        <a:ext cx="3600031" cy="723484"/>
      </dsp:txXfrm>
    </dsp:sp>
    <dsp:sp modelId="{AB4014FA-6353-4F78-8CF4-F99CAB32B10A}">
      <dsp:nvSpPr>
        <dsp:cNvPr id="0" name=""/>
        <dsp:cNvSpPr/>
      </dsp:nvSpPr>
      <dsp:spPr>
        <a:xfrm>
          <a:off x="0" y="2714764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FFE35-923F-4D1A-B4EC-2671AB715906}">
      <dsp:nvSpPr>
        <dsp:cNvPr id="0" name=""/>
        <dsp:cNvSpPr/>
      </dsp:nvSpPr>
      <dsp:spPr>
        <a:xfrm>
          <a:off x="218854" y="2877548"/>
          <a:ext cx="397916" cy="397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5D938-6BF6-4FFE-BF0A-BBDE514ECF78}">
      <dsp:nvSpPr>
        <dsp:cNvPr id="0" name=""/>
        <dsp:cNvSpPr/>
      </dsp:nvSpPr>
      <dsp:spPr>
        <a:xfrm>
          <a:off x="835624" y="2714764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Diminishment of Overfitting</a:t>
          </a:r>
        </a:p>
      </dsp:txBody>
      <dsp:txXfrm>
        <a:off x="835624" y="2714764"/>
        <a:ext cx="3600031" cy="723484"/>
      </dsp:txXfrm>
    </dsp:sp>
    <dsp:sp modelId="{5BD4F7E2-6465-4F65-BA22-395DA6043AC3}">
      <dsp:nvSpPr>
        <dsp:cNvPr id="0" name=""/>
        <dsp:cNvSpPr/>
      </dsp:nvSpPr>
      <dsp:spPr>
        <a:xfrm>
          <a:off x="0" y="3619119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10065-E9BD-4BFE-AACE-BF828491929A}">
      <dsp:nvSpPr>
        <dsp:cNvPr id="0" name=""/>
        <dsp:cNvSpPr/>
      </dsp:nvSpPr>
      <dsp:spPr>
        <a:xfrm>
          <a:off x="218854" y="3781903"/>
          <a:ext cx="397916" cy="397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3572D-5B3A-4AB1-BE80-55F081B72AB8}">
      <dsp:nvSpPr>
        <dsp:cNvPr id="0" name=""/>
        <dsp:cNvSpPr/>
      </dsp:nvSpPr>
      <dsp:spPr>
        <a:xfrm>
          <a:off x="835624" y="3619119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Optimizer Productivity</a:t>
          </a:r>
        </a:p>
      </dsp:txBody>
      <dsp:txXfrm>
        <a:off x="835624" y="3619119"/>
        <a:ext cx="3600031" cy="723484"/>
      </dsp:txXfrm>
    </dsp:sp>
    <dsp:sp modelId="{87BCA266-71A9-4147-BFD5-8B8A781A9C2C}">
      <dsp:nvSpPr>
        <dsp:cNvPr id="0" name=""/>
        <dsp:cNvSpPr/>
      </dsp:nvSpPr>
      <dsp:spPr>
        <a:xfrm>
          <a:off x="0" y="4523474"/>
          <a:ext cx="4435656" cy="72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2123C-F70D-4F5A-A564-2ABA3E82FDD9}">
      <dsp:nvSpPr>
        <dsp:cNvPr id="0" name=""/>
        <dsp:cNvSpPr/>
      </dsp:nvSpPr>
      <dsp:spPr>
        <a:xfrm>
          <a:off x="218854" y="4686258"/>
          <a:ext cx="397916" cy="397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4E66D-6EED-4B7A-9A0D-2245618C0DE8}">
      <dsp:nvSpPr>
        <dsp:cNvPr id="0" name=""/>
        <dsp:cNvSpPr/>
      </dsp:nvSpPr>
      <dsp:spPr>
        <a:xfrm>
          <a:off x="835624" y="4523474"/>
          <a:ext cx="3600031" cy="72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69" tIns="76569" rIns="76569" bIns="7656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Application</a:t>
          </a:r>
        </a:p>
      </dsp:txBody>
      <dsp:txXfrm>
        <a:off x="835624" y="4523474"/>
        <a:ext cx="3600031" cy="723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8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5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90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980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51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043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1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3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4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8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9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0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70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1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93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5905FD-C87E-43D9-BF90-E4B64BD9471D}" type="datetimeFigureOut">
              <a:rPr lang="en-US" smtClean="0"/>
              <a:t>7/15/2024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B062D6-E29D-4C67-96A3-B276999F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20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o.exlibris.link/j0fnFQHJ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go.exlibris.link/j0fnFQHJ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go.exlibris.link/j0fnFQHJ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openxmlformats.org/officeDocument/2006/relationships/image" Target="../media/image13.jpe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o.exlibris.link/j0fnFQHJ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3390/app9214500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hyperlink" Target="https://doi.org/10.12785/ijcds/1001123" TargetMode="External"/><Relationship Id="rId5" Type="http://schemas.openxmlformats.org/officeDocument/2006/relationships/hyperlink" Target="https://doi.org/10.1186/s40537-021-00444-8" TargetMode="External"/><Relationship Id="rId4" Type="http://schemas.openxmlformats.org/officeDocument/2006/relationships/hyperlink" Target="https://doi.org/10.13140/RG.2.2.28601.11368" TargetMode="External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hyperlink" Target="https://go.exlibris.link/j0fnFQHJ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E9F0-380E-5FBF-8F78-BDD3DE9B2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4DF3F-F88E-A0E1-B497-A24E4CD46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Ms. Raunak Masih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Number : 202405832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: Applied Artificial Intelligence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EAA0F72C-E6F8-0E66-38CE-92587416F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88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2"/>
    </mc:Choice>
    <mc:Fallback xmlns="">
      <p:transition spd="slow" advTm="8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CFC2C-E09D-3CA3-11D0-B65CC461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 CNN is Suitable for the Task in the Paper?</a:t>
            </a:r>
            <a:endParaRPr lang="en-GB" sz="28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39D6EC8-AC0C-5E6E-4EE4-71A1AA9C23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389743"/>
              </p:ext>
            </p:extLst>
          </p:nvPr>
        </p:nvGraphicFramePr>
        <p:xfrm>
          <a:off x="4102554" y="804670"/>
          <a:ext cx="4435656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0ADB03-5307-3A34-5BE9-2AB00A88D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363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0"/>
    </mc:Choice>
    <mc:Fallback xmlns="">
      <p:transition spd="slow" advTm="2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98E6-D850-83C2-A096-F02540AF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 CNN was used in the paper?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5514-7555-098B-E585-5DE8DEA2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CNN Architecture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Convolutional Layers (Conv1D)</a:t>
            </a: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Max-pooling Layers</a:t>
            </a: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Dropout Layers</a:t>
            </a: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Dense layer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Layers</a:t>
            </a:r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C7F883-CA4F-548D-6DB7-250C4E3D8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256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26"/>
    </mc:Choice>
    <mc:Fallback xmlns="">
      <p:transition spd="slow" advTm="1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94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2" y="28937"/>
            <a:ext cx="9141618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AF59C-BB0F-2E3F-6315-C3F8EF996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873" y="692697"/>
            <a:ext cx="3450070" cy="49685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9176000" cy="658368"/>
            <a:chOff x="-18288" y="3128956"/>
            <a:chExt cx="12234672" cy="658368"/>
          </a:xfrm>
        </p:grpSpPr>
        <p:sp useBgFill="1"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6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6AB4D1-CA63-D285-1B1C-8AAB858503E4}"/>
              </a:ext>
            </a:extLst>
          </p:cNvPr>
          <p:cNvSpPr txBox="1"/>
          <p:nvPr/>
        </p:nvSpPr>
        <p:spPr>
          <a:xfrm>
            <a:off x="1187624" y="5805264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Reference : </a:t>
            </a:r>
            <a:r>
              <a:rPr lang="en-GB" sz="1600" b="1" dirty="0">
                <a:hlinkClick r:id="rId8"/>
              </a:rPr>
              <a:t>https://go.exlibris.link/j0fnFQHJ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FB31A0-CC0C-EDA4-FE8E-0D8D72787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97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8"/>
    </mc:Choice>
    <mc:Fallback xmlns="">
      <p:transition spd="slow" advTm="1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98E6-D850-83C2-A096-F02540AF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CNN was used in the paper?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5514-7555-098B-E585-5DE8DEA2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Preprocessing: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Low-pass filtering for noise removal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Segmenting R-R peaks produces segments of 1.496 seconds..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normalization is done to set the amplitude interval between 0 and 1.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1B30F2-0C66-C54C-DE34-A98D08461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65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"/>
    </mc:Choice>
    <mc:Fallback xmlns="">
      <p:transition spd="slow" advTm="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398E6-D850-83C2-A096-F02540AF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CNN was used in the paper?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5514-7555-098B-E585-5DE8DEA2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Performance:</a:t>
            </a:r>
            <a:br>
              <a:rPr lang="en-US" sz="2000" b="1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u="sng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Convolutional Network(FCN) is employed.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optimizer network used : </a:t>
            </a:r>
            <a:r>
              <a:rPr lang="pt-BR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Adam, Adadelta, SGD, and Nadam.</a:t>
            </a:r>
          </a:p>
          <a:p>
            <a:endParaRPr lang="pt-BR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and CPU are utilized.</a:t>
            </a: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BFEAE5-3619-8B8C-C849-1BDE17843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43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8"/>
    </mc:Choice>
    <mc:Fallback xmlns="">
      <p:transition spd="slow" advTm="1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C979A-EB9A-709E-C45A-EBB4BE1B6C09}"/>
              </a:ext>
            </a:extLst>
          </p:cNvPr>
          <p:cNvSpPr txBox="1"/>
          <p:nvPr/>
        </p:nvSpPr>
        <p:spPr>
          <a:xfrm>
            <a:off x="539552" y="16752"/>
            <a:ext cx="28803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US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b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598ab8"/>
              </a:rPr>
            </a:br>
            <a:r>
              <a:rPr lang="en-US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598ab8"/>
              </a:rPr>
              <a:t> </a:t>
            </a: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r>
              <a:rPr lang="en-GB" sz="2400" b="1" i="0" dirty="0">
                <a:solidFill>
                  <a:srgbClr val="1334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Visualizations:</a:t>
            </a:r>
          </a:p>
          <a:p>
            <a:pPr algn="l"/>
            <a:endParaRPr lang="en-GB" sz="2400" b="1" i="0" dirty="0">
              <a:solidFill>
                <a:srgbClr val="13343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1334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MIT-BIH database were classified into 5 classes and the predicted class detection results shows high performance.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33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13343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figure shows only for 2 classes i.e., Fig 9 and Fig 10.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33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da-DK" sz="1400" b="1" i="0" dirty="0">
              <a:solidFill>
                <a:srgbClr val="13343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da-DK" sz="1400" b="1" dirty="0">
              <a:solidFill>
                <a:srgbClr val="1334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da-DK" sz="1400" b="1" i="0" dirty="0">
              <a:solidFill>
                <a:srgbClr val="13343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Reference : </a:t>
            </a:r>
            <a:r>
              <a:rPr lang="en-GB" sz="1800" b="1" dirty="0">
                <a:hlinkClick r:id="rId4"/>
              </a:rPr>
              <a:t>https://go.exlibris.link/j0fnFQHJ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1400" b="1" i="0" dirty="0">
              <a:solidFill>
                <a:srgbClr val="13343B"/>
              </a:solidFill>
              <a:effectLst/>
              <a:highlight>
                <a:srgbClr val="FCFCF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US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US" dirty="0">
              <a:solidFill>
                <a:srgbClr val="13343B"/>
              </a:solidFill>
              <a:highlight>
                <a:srgbClr val="FCFCF9"/>
              </a:highlight>
              <a:latin typeface="__fkGroteskNeue_598ab8"/>
            </a:endParaRPr>
          </a:p>
          <a:p>
            <a:pPr algn="l"/>
            <a:endParaRPr lang="en-GB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598ab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40408-A352-8B89-A424-44DD5793B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109" y="664313"/>
            <a:ext cx="4600994" cy="2711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C287C-418E-A805-D34B-C7E0F5CB4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756" y="3485294"/>
            <a:ext cx="4724215" cy="27520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19E676-3B86-9230-8B2C-E5EC71C7C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27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9"/>
    </mc:Choice>
    <mc:Fallback xmlns="">
      <p:transition spd="slow" advTm="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00CD8-D74E-AF22-89C6-F7E4262F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692696"/>
            <a:ext cx="4536504" cy="239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61342-4130-C2A2-39B6-802F0CF62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076" y="3284984"/>
            <a:ext cx="4536504" cy="299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2EF74-C1A8-F876-E267-774677894FFB}"/>
              </a:ext>
            </a:extLst>
          </p:cNvPr>
          <p:cNvSpPr txBox="1"/>
          <p:nvPr/>
        </p:nvSpPr>
        <p:spPr>
          <a:xfrm>
            <a:off x="929620" y="807382"/>
            <a:ext cx="20882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PTB Database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Two clasees were well detected as shown in figure: normal and abnormal ECG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PTB-ECG results were classified into 2 classes (0 – normal, 1-abnormal ECG Signal).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Reference : </a:t>
            </a:r>
            <a:r>
              <a:rPr lang="en-GB" sz="1600" b="1" dirty="0">
                <a:hlinkClick r:id="rId6"/>
              </a:rPr>
              <a:t>https://go.exlibris.link/j0fnFQHJ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8BB609-D1E8-459D-2CAD-483D84335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8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"/>
    </mc:Choice>
    <mc:Fallback xmlns="">
      <p:transition spd="slow" advTm="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891620-4510-F76C-6F92-1EE2387A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DE379-2C27-7F7B-914B-2D41E65D3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21212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MIT-BIH dataset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99.5% accuracy, 0.99 F1-score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PTB dataset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99.17% accuracy, 0.99 F1-score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PTB dataset</a:t>
            </a:r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99.61% accuracy, 0.99 F1-score.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ED40CB-3CF5-3A97-A6B3-EB6A1CAE5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01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8"/>
    </mc:Choice>
    <mc:Fallback xmlns="">
      <p:transition spd="slow" advTm="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2BBE41-3095-49CE-89C1-7419C2AE7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64" name="Rectangle 63">
              <a:extLst>
                <a:ext uri="{FF2B5EF4-FFF2-40B4-BE49-F238E27FC236}">
                  <a16:creationId xmlns:a16="http://schemas.microsoft.com/office/drawing/2014/main" id="{993D86F2-481D-41A1-AC48-ECDDA6FE7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EB20293-0839-4D05-8EAC-A70AB511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DB783BF-AAFA-4C30-9EBC-2C65607B1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2179E01-03C0-4BC2-B367-033DE0277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GB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C78A877D-DF93-425E-A672-8A326E4AC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4B8C1B4-5CAB-40A2-A8D8-6819FAA2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9E7DD1-EA4A-CF26-4F82-19476BCB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0" y="1041401"/>
            <a:ext cx="4896013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Reflection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517F68-D05B-49EE-AC4A-4FA30812D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1033" y="3541181"/>
            <a:ext cx="4869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C4BC600-0AE0-41C9-BE5F-6001D8DA6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0996" y="1092200"/>
            <a:ext cx="2294405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48337A5C-1E3C-3A69-2858-F0CAE6CAB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1025" y="2426925"/>
            <a:ext cx="1825345" cy="182534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5C68D7-84BC-5680-A21A-CB580A5C6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06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"/>
    </mc:Choice>
    <mc:Fallback xmlns="">
      <p:transition spd="slow" advTm="1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2043-AA9A-7B62-EA9A-4F478699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prior knowledge I have about CNN?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862B-F99C-4DA2-8912-3A7D3430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understanding of Neural Networks.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used for image related task but limited knowledge of operations.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knowledge of Machine Learning and mathematical concepts.</a:t>
            </a:r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8E5F028-BCCA-8477-47B7-AEFEE4E43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87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1"/>
    </mc:Choice>
    <mc:Fallback xmlns="">
      <p:transition spd="slow" advTm="8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Convolutional Neural Networks(CNNs) </a:t>
            </a:r>
            <a:br>
              <a:rPr lang="en-GB" sz="2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Alzubaidi</a:t>
            </a:r>
            <a:r>
              <a:rPr lang="en-GB" sz="1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(2021)</a:t>
            </a:r>
            <a:br>
              <a:rPr lang="en-GB" sz="1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1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Rectangle 3">
            <a:extLst>
              <a:ext uri="{FF2B5EF4-FFF2-40B4-BE49-F238E27FC236}">
                <a16:creationId xmlns:a16="http://schemas.microsoft.com/office/drawing/2014/main" id="{96474994-B6A7-2C22-FA33-EEA423C556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158308"/>
              </p:ext>
            </p:extLst>
          </p:nvPr>
        </p:nvGraphicFramePr>
        <p:xfrm>
          <a:off x="4102554" y="609600"/>
          <a:ext cx="4435656" cy="5443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475BBF49-2012-7286-C930-FF4A93C61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3"/>
    </mc:Choice>
    <mc:Fallback xmlns="">
      <p:transition spd="slow" advTm="10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2043-AA9A-7B62-EA9A-4F478699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Knowledge I gained after Learning CNN?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862B-F99C-4DA2-8912-3A7D3430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each and every layer operations.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strides, padding and receptive fields/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convolutional layer apply filter to input images to produce feature maps.</a:t>
            </a:r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 problem and to solve them with methods batch normalization, data augmentation and dropout.</a:t>
            </a: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B55FF9D-9FCD-A5BF-C806-888628996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46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9"/>
    </mc:Choice>
    <mc:Fallback xmlns="">
      <p:transition spd="slow" advTm="13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2043-AA9A-7B62-EA9A-4F478699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may CNNs be used more effectively?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862B-F99C-4DA2-8912-3A7D3430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 classification.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 recognition and related visual data processing applications.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649B373-2BEC-1E98-FAC4-624AEF495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5"/>
    </mc:Choice>
    <mc:Fallback xmlns="">
      <p:transition spd="slow" advTm="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2043-AA9A-7B62-EA9A-4F478699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 is appropriate to consider alternative model rather than a CNN?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862B-F99C-4DA2-8912-3A7D3430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Non-visual data or sequential processing tasks(e.g., NLP), RNN models.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structured tabular data (e.g., spreadsheets, databases) use decision tress or linear models.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dealing with sparse data (e.g., recommendation systems, text classification) use matrix factorization or collaborative filtering.</a:t>
            </a:r>
          </a:p>
          <a:p>
            <a:pPr marL="0" indent="0">
              <a:buNone/>
            </a:pPr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have limited labeled data, consider transfer learning models like BERT.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1F16A5C-B5DB-155C-C23B-6301FFC2B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40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6"/>
    </mc:Choice>
    <mc:Fallback xmlns="">
      <p:transition spd="slow" advTm="1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22043-AA9A-7B62-EA9A-4F478699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I use the knowledge I have gained from CNN in future?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862B-F99C-4DA2-8912-3A7D3430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 : models for application such as X-ray, MRI and CT scan diseases.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– driving automobiles can recognize objects on the road.</a:t>
            </a:r>
          </a:p>
          <a:p>
            <a:endParaRPr lang="en-US" sz="20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contribute to further findings about CNN.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22FA9F2-A57C-43C7-35EF-6ACDB4EAA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855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8"/>
    </mc:Choice>
    <mc:Fallback xmlns="">
      <p:transition spd="slow" advTm="10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6BC6-135A-5764-9935-D7B0475E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D90C-11C9-C6F5-9615-56932242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Angileri, J. et al. (2019) Ethical Considerations of Facial Classification: Reducing Racial Bias in AI. Available at: 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https://doi.org/10.13140/RG.2.2.28601.11368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Alzubaidi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L. 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(2021) ‘Review of deep learning: concepts, CNN architectures, challenges, applications, future directions’, 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Journal of Big Data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8(1), p. 53. Available at: 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https://doi.org/10.1186/s40537-021-00444-8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Hewahi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N. and Alharbi, N. (2021) ‘Exploring Deep Neural Network Capability for Intrusion Detection Using Different Mobile Phones Platforms’, IJCDS Journal [Preprint]. Available at: 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https://doi.org/10.12785/ijcds/1001123</a:t>
            </a:r>
            <a:r>
              <a:rPr lang="en-GB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GB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Phung and Rhee (2019) ‘A High-Accuracy Model Average Ensemble of Convolutional Neural Networks for Classification of Cloud Image Patches on Small Datasets’, </a:t>
            </a:r>
            <a:r>
              <a:rPr lang="en-GB" sz="16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Applied Sciences</a:t>
            </a:r>
            <a:r>
              <a:rPr lang="en-GB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9, p. 4500. Available at: </a:t>
            </a:r>
            <a:r>
              <a:rPr lang="en-GB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https://doi.org/10.3390/app9214500</a:t>
            </a:r>
            <a:r>
              <a:rPr lang="en-GB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title Link: </a:t>
            </a:r>
            <a:r>
              <a:rPr lang="en-GB" sz="1600" b="1" dirty="0">
                <a:hlinkClick r:id="rId8"/>
              </a:rPr>
              <a:t>https://go.exlibris.link/j0fnFQHJ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GB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5CC2DDA-67AB-838F-1FCF-9CD26D840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70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"/>
    </mc:Choice>
    <mc:Fallback xmlns="">
      <p:transition spd="slow" advTm="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FE8F-6385-E220-B16D-EF4D43CF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462649"/>
            <a:ext cx="6798735" cy="130386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5514C8F-7ADB-04B2-DC0B-842735F83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9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7"/>
    </mc:Choice>
    <mc:Fallback xmlns="">
      <p:transition spd="slow" advTm="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B808-2E72-3019-114D-1E015B6D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251114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Architecture of CNN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F042C56B-E8DD-69A9-1056-1A3705DF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47664" y="2924944"/>
            <a:ext cx="6336704" cy="245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E2427-E75D-4FFB-7090-1A22BF8EF6DF}"/>
              </a:ext>
            </a:extLst>
          </p:cNvPr>
          <p:cNvSpPr txBox="1"/>
          <p:nvPr/>
        </p:nvSpPr>
        <p:spPr>
          <a:xfrm>
            <a:off x="973836" y="5540582"/>
            <a:ext cx="7202795" cy="388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kumimoji="0" lang="en-US" sz="1600" b="1" i="0" u="none" strike="noStrik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Image Reference: </a:t>
            </a:r>
            <a:r>
              <a:rPr kumimoji="0" lang="en-US" sz="1600" i="0" u="none" strike="noStrik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Phung and Rhee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0" u="none" strike="noStrik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(2019 )</a:t>
            </a:r>
            <a:br>
              <a:rPr kumimoji="0" lang="en-US" sz="1600" i="0" u="none" strike="noStrik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6C8B999-138E-090A-1E24-538C6EA50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0"/>
    </mc:Choice>
    <mc:Fallback xmlns="">
      <p:transition spd="slow" advTm="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7BF9D-9B2A-1E72-3040-03E4EEA8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Convolutional Neural Networks (CNNs) :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Alzubaidi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(2021)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1C2F-901D-4E20-3A65-8B378BCA6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1340768"/>
            <a:ext cx="4465223" cy="4752528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1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a set of learnable filters to the input image</a:t>
            </a:r>
            <a:r>
              <a:rPr lang="en-GB" sz="1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Filters slide over the image, computing the dot product to produce feature maps that highlight detected features.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Layers: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an activation function like </a:t>
            </a:r>
            <a:r>
              <a:rPr lang="en-US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(Rectified Linear Unit) after convolution.</a:t>
            </a:r>
            <a:endParaRPr lang="en-GB" sz="1400" b="1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network to learn and represent complex patterns beyond linear relationships.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dimensionality of feature maps.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computational load for the network.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neuron in one layer connects to every neuron in the next layer.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features from convolutional and pooling layers to determine the final output, such as classifying objects in an image.</a:t>
            </a:r>
            <a:endParaRPr lang="en-GB" sz="1400" b="1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400" b="1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4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19BCB91-D23F-CAA7-47FB-587C3CCFD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56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1"/>
    </mc:Choice>
    <mc:Fallback xmlns="">
      <p:transition spd="slow" advTm="27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841" y="1268760"/>
            <a:ext cx="7705934" cy="34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11B7-D574-26E7-36B2-01BF8347C9B9}"/>
              </a:ext>
            </a:extLst>
          </p:cNvPr>
          <p:cNvSpPr txBox="1"/>
          <p:nvPr/>
        </p:nvSpPr>
        <p:spPr>
          <a:xfrm>
            <a:off x="1115616" y="5085184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Image Reference: </a:t>
            </a:r>
            <a:r>
              <a:rPr kumimoji="0" lang="en-GB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Alharbi and </a:t>
            </a:r>
            <a:r>
              <a:rPr kumimoji="0" lang="en-GB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Hewahi</a:t>
            </a:r>
            <a:r>
              <a:rPr kumimoji="0" lang="en-GB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(2021)</a:t>
            </a:r>
            <a:endParaRPr lang="en-GB" sz="16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44F54C6-9C06-4401-CF49-462CC9748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2"/>
    </mc:Choice>
    <mc:Fallback xmlns="">
      <p:transition spd="slow" advTm="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CA9E50-B76A-428A-92C9-9BAC41446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E3F79-81BB-4454-A267-DDCA4282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88"/>
            <a:ext cx="2867411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375A4-17F0-4BA7-B751-68BFAAEC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0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8A08B-A448-2002-B99C-8605A7A2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99" y="1055077"/>
            <a:ext cx="1899682" cy="4794578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Example Zebra:</a:t>
            </a:r>
            <a:endParaRPr lang="en-GB" sz="25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2122D3-4056-4C50-B4AC-74BB2940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039" y="-2"/>
            <a:ext cx="5654961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437BE6-3D1F-37A5-01E5-DA2BB9CB4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276936"/>
              </p:ext>
            </p:extLst>
          </p:nvPr>
        </p:nvGraphicFramePr>
        <p:xfrm>
          <a:off x="4102554" y="804670"/>
          <a:ext cx="4435656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9C85E72-D9AE-FC0D-90A2-5721F7C10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654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4"/>
    </mc:Choice>
    <mc:Fallback xmlns="">
      <p:transition spd="slow" advTm="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182298-ADD4-3EC7-3AC3-629D5A2D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Issue in CNN Applications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Angileri et al. (2019)  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1C9DC-E121-A51C-0E1E-53596911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700" y="469900"/>
            <a:ext cx="4465223" cy="540596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CNNs can inherit and amplify biases from training data, leading to unfair and discriminatory predictions in applications like facial recognition:</a:t>
            </a:r>
          </a:p>
          <a:p>
            <a:pPr marL="0" indent="0">
              <a:buNone/>
            </a:pP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in Demography exhibit higher error for women and people with darker skin tones.</a:t>
            </a:r>
          </a:p>
          <a:p>
            <a:pPr marL="0" indent="0">
              <a:buNone/>
            </a:pP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Consent and Data Collection raises privacy concerns.</a:t>
            </a:r>
          </a:p>
          <a:p>
            <a:pPr marL="0" indent="0">
              <a:buNone/>
            </a:pP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is lacking in such a complicated system makes it difficult to recognize and eliminate biases.</a:t>
            </a:r>
          </a:p>
          <a:p>
            <a:pPr marL="0" indent="0">
              <a:buNone/>
            </a:pPr>
            <a:endParaRPr lang="en-US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Gender – Non-binary individuals are overlooked.</a:t>
            </a:r>
            <a:endParaRPr lang="en-GB" sz="1800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7337842-F0DD-565A-94FE-3A5861103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3"/>
    </mc:Choice>
    <mc:Fallback xmlns="">
      <p:transition spd="slow" advTm="4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158" y="969675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85598-01F9-3E57-A6EC-AF3309BF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 Real-Time Arrhythmia Detection Using CNNs: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GB" sz="2400" b="1" dirty="0">
                <a:hlinkClick r:id="rId4"/>
              </a:rPr>
              <a:t>https://go.exlibris.link/j0fnFQHJ</a:t>
            </a:r>
            <a:br>
              <a:rPr lang="en-GB" sz="2400" b="1" dirty="0"/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FE13C-FEF2-4679-910F-A60A9D3C6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0" u="sng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Goals of a Research Paper</a:t>
            </a:r>
          </a:p>
          <a:p>
            <a:pPr marL="0" indent="0" algn="ctr">
              <a:buNone/>
            </a:pPr>
            <a:endParaRPr lang="en-US" sz="2000" b="1" i="0" dirty="0">
              <a:solidFill>
                <a:srgbClr val="111111"/>
              </a:solidFill>
              <a:effectLst/>
              <a:highlight>
                <a:srgbClr val="F3F3F3"/>
              </a:highlight>
              <a:latin typeface="-apple-system"/>
            </a:endParaRPr>
          </a:p>
          <a:p>
            <a:r>
              <a:rPr lang="en-US" sz="18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 Detection System for early diagnosis of the diseases.</a:t>
            </a:r>
          </a:p>
          <a:p>
            <a:r>
              <a:rPr lang="en-US" sz="18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use of CNNs to process and analyze visual inputs.</a:t>
            </a:r>
          </a:p>
          <a:p>
            <a:r>
              <a:rPr lang="en-US" sz="18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Attain Maximum Accuracy by using ANSI–AAMI standards.</a:t>
            </a:r>
          </a:p>
          <a:p>
            <a:r>
              <a:rPr lang="en-US" sz="18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Real Time and implements on both CPU and GPU.</a:t>
            </a:r>
          </a:p>
          <a:p>
            <a:r>
              <a:rPr lang="en-US" sz="18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Handheld medical devices.</a:t>
            </a:r>
          </a:p>
          <a:p>
            <a:pPr marL="0" indent="0">
              <a:buNone/>
            </a:pPr>
            <a:endParaRPr lang="en-US" sz="1600" i="0" dirty="0">
              <a:solidFill>
                <a:srgbClr val="111111"/>
              </a:solidFill>
              <a:effectLst/>
              <a:highlight>
                <a:srgbClr val="F3F3F3"/>
              </a:highlight>
              <a:latin typeface="-apple-system"/>
            </a:endParaRPr>
          </a:p>
          <a:p>
            <a:endParaRPr lang="en-US" sz="1600" i="0" dirty="0">
              <a:solidFill>
                <a:srgbClr val="111111"/>
              </a:solidFill>
              <a:effectLst/>
              <a:highlight>
                <a:srgbClr val="F3F3F3"/>
              </a:highlight>
              <a:latin typeface="-apple-system"/>
            </a:endParaRPr>
          </a:p>
          <a:p>
            <a:pPr marL="0" indent="0">
              <a:buNone/>
            </a:pPr>
            <a:endParaRPr lang="en-US" sz="1600" dirty="0">
              <a:solidFill>
                <a:srgbClr val="111111"/>
              </a:solidFill>
              <a:highlight>
                <a:srgbClr val="F3F3F3"/>
              </a:highlight>
              <a:latin typeface="-apple-system"/>
            </a:endParaRPr>
          </a:p>
          <a:p>
            <a:pPr marL="0" indent="0">
              <a:buNone/>
            </a:pPr>
            <a:endParaRPr lang="en-US" sz="1600" i="0" dirty="0">
              <a:solidFill>
                <a:srgbClr val="111111"/>
              </a:solidFill>
              <a:effectLst/>
              <a:highlight>
                <a:srgbClr val="F3F3F3"/>
              </a:highlight>
              <a:latin typeface="-apple-system"/>
            </a:endParaRPr>
          </a:p>
          <a:p>
            <a:pPr marL="0" indent="0">
              <a:buNone/>
            </a:pPr>
            <a:endParaRPr lang="en-US" sz="1600" i="0" dirty="0">
              <a:solidFill>
                <a:srgbClr val="111111"/>
              </a:solidFill>
              <a:effectLst/>
              <a:highlight>
                <a:srgbClr val="F3F3F3"/>
              </a:highlight>
              <a:latin typeface="-apple-system"/>
            </a:endParaRP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F7697A-8569-DD8D-9565-B0FCAE08D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4"/>
    </mc:Choice>
    <mc:Fallback xmlns="">
      <p:transition spd="slow" advTm="26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10D-D556-528D-1981-6D873E68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the Motivation of the Research paper mentioned:</a:t>
            </a:r>
            <a:endParaRPr lang="en-GB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8FBF-4830-075C-2835-8758197A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Mortality Rate by facilitating early and accurate detection.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Effectiveness in feature extraction and classification.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feature extraction and noise reduction use multistage approach.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 in Practice.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3FA1F1-C5A7-FB7E-7570-3E29EF641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1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4"/>
    </mc:Choice>
    <mc:Fallback xmlns="">
      <p:transition spd="slow" advTm="16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6670</TotalTime>
  <Words>1289</Words>
  <Application>Microsoft Office PowerPoint</Application>
  <PresentationFormat>On-screen Show (4:3)</PresentationFormat>
  <Paragraphs>185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__fkGroteskNeue_598ab8</vt:lpstr>
      <vt:lpstr>-apple-system</vt:lpstr>
      <vt:lpstr>Arial</vt:lpstr>
      <vt:lpstr>Garamond</vt:lpstr>
      <vt:lpstr>Times New Roman</vt:lpstr>
      <vt:lpstr>Organic</vt:lpstr>
      <vt:lpstr>Convolutional Neural Networks (CNNs)</vt:lpstr>
      <vt:lpstr>What is Convolutional Neural Networks(CNNs)  Alzubaidi et al. (2021)  </vt:lpstr>
      <vt:lpstr>Architecture of CNN</vt:lpstr>
      <vt:lpstr>Key Components of Convolutional Neural Networks (CNNs) :  Alzubaidi et al. (2021) </vt:lpstr>
      <vt:lpstr>PowerPoint Presentation</vt:lpstr>
      <vt:lpstr>Explanation of Example Zebra:</vt:lpstr>
      <vt:lpstr>Ethical Issue in CNN Applications   Angileri et al. (2019)  </vt:lpstr>
      <vt:lpstr>    Title: Real-Time Arrhythmia Detection Using CNNs: Link: https://go.exlibris.link/j0fnFQHJ    </vt:lpstr>
      <vt:lpstr>Following are the Motivation of the Research paper mentioned:</vt:lpstr>
      <vt:lpstr>Why a CNN is Suitable for the Task in the Paper?</vt:lpstr>
      <vt:lpstr>How  CNN was used in the paper?</vt:lpstr>
      <vt:lpstr>PowerPoint Presentation</vt:lpstr>
      <vt:lpstr>How CNN was used in the paper?</vt:lpstr>
      <vt:lpstr>How CNN was used in the paper?</vt:lpstr>
      <vt:lpstr>PowerPoint Presentation</vt:lpstr>
      <vt:lpstr>PowerPoint Presentation</vt:lpstr>
      <vt:lpstr>Performance Metrics: </vt:lpstr>
      <vt:lpstr>Reflection</vt:lpstr>
      <vt:lpstr>What prior knowledge I have about CNN? </vt:lpstr>
      <vt:lpstr>What Knowledge I gained after Learning CNN?</vt:lpstr>
      <vt:lpstr>When may CNNs be used more effectively?</vt:lpstr>
      <vt:lpstr>Where it is appropriate to consider alternative model rather than a CNN?</vt:lpstr>
      <vt:lpstr>How can I use the knowledge I have gained from CNN in future?</vt:lpstr>
      <vt:lpstr>References:</vt:lpstr>
      <vt:lpstr>Thank you</vt:lpstr>
    </vt:vector>
  </TitlesOfParts>
  <Company>Office07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Dell</dc:creator>
  <cp:lastModifiedBy>Raunak Masih</cp:lastModifiedBy>
  <cp:revision>3</cp:revision>
  <dcterms:created xsi:type="dcterms:W3CDTF">2024-06-23T17:24:08Z</dcterms:created>
  <dcterms:modified xsi:type="dcterms:W3CDTF">2024-07-15T12:28:54Z</dcterms:modified>
</cp:coreProperties>
</file>